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648" r:id="rId2"/>
  </p:sldMasterIdLst>
  <p:sldIdLst>
    <p:sldId id="256" r:id="rId3"/>
    <p:sldId id="258" r:id="rId4"/>
    <p:sldId id="259" r:id="rId5"/>
    <p:sldId id="257" r:id="rId6"/>
    <p:sldId id="260" r:id="rId7"/>
    <p:sldId id="281" r:id="rId8"/>
    <p:sldId id="285" r:id="rId9"/>
    <p:sldId id="266" r:id="rId10"/>
    <p:sldId id="286" r:id="rId11"/>
    <p:sldId id="280" r:id="rId12"/>
    <p:sldId id="268" r:id="rId13"/>
    <p:sldId id="278" r:id="rId14"/>
    <p:sldId id="276" r:id="rId15"/>
    <p:sldId id="279" r:id="rId16"/>
    <p:sldId id="282" r:id="rId17"/>
    <p:sldId id="284" r:id="rId18"/>
    <p:sldId id="262" r:id="rId19"/>
    <p:sldId id="263" r:id="rId20"/>
    <p:sldId id="269" r:id="rId21"/>
    <p:sldId id="270" r:id="rId22"/>
    <p:sldId id="264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716026-CCEF-210A-810F-CCE3EE05B212}" v="885" dt="2021-07-24T22:47:22.396"/>
    <p1510:client id="{22253DFB-663C-C69E-E3E4-DC5BF9D59E60}" v="13" dt="2021-07-24T19:29:20.297"/>
    <p1510:client id="{23EA526B-6AD1-CAFE-064D-78B3FFF8503F}" v="1354" dt="2021-07-25T11:17:23.430"/>
    <p1510:client id="{2DC3F16F-5C0D-C483-EC3C-5CE426B631CE}" v="237" dt="2021-07-25T09:12:11.820"/>
    <p1510:client id="{5069A8A7-EA5B-4E7F-3875-FBF0D531CD63}" v="22" dt="2021-07-24T19:36:11.841"/>
    <p1510:client id="{8F47DE04-821B-99E1-BCBE-8E63A01F1E86}" v="157" dt="2021-07-18T13:04:54.867"/>
    <p1510:client id="{9B6AB5C6-CAC7-AAC1-CF11-A6080983A2E3}" v="14" dt="2021-07-25T11:22:45.767"/>
    <p1510:client id="{E02B1653-E6A4-CBAE-1E33-2E2E5D9B3F4D}" v="179" dt="2021-07-24T19:12:42.571"/>
    <p1510:client id="{ECFF97FB-9423-DDB2-6833-42471855C699}" v="85" dt="2021-07-18T12:36:16.212"/>
    <p1510:client id="{F6CB052C-C5B8-C51F-2BBD-AADB082FD6ED}" v="153" dt="2021-07-24T21:21:09.8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09CFFD-9CC7-484A-B3AF-8D04CA10C006}" type="doc">
      <dgm:prSet loTypeId="urn:microsoft.com/office/officeart/2005/8/layout/hierarchy2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A83D6D-4E52-47F4-8399-4F3204E238F8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Clustering </a:t>
          </a:r>
          <a:endParaRPr lang="en-US"/>
        </a:p>
      </dgm:t>
    </dgm:pt>
    <dgm:pt modelId="{DA63B354-3FE9-407D-B81B-CAB8345BA589}" type="parTrans" cxnId="{7CBE2622-E26E-4CA2-AD9C-FE583231F68D}">
      <dgm:prSet/>
      <dgm:spPr/>
      <dgm:t>
        <a:bodyPr/>
        <a:lstStyle/>
        <a:p>
          <a:endParaRPr lang="en-US"/>
        </a:p>
      </dgm:t>
    </dgm:pt>
    <dgm:pt modelId="{813A08C5-383F-4B62-8E21-2332205CA208}" type="sibTrans" cxnId="{7CBE2622-E26E-4CA2-AD9C-FE583231F68D}">
      <dgm:prSet/>
      <dgm:spPr/>
      <dgm:t>
        <a:bodyPr/>
        <a:lstStyle/>
        <a:p>
          <a:endParaRPr lang="en-US"/>
        </a:p>
      </dgm:t>
    </dgm:pt>
    <dgm:pt modelId="{218BBCC9-66C0-4ACE-8034-685F3ADF82A2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Feature Engineering</a:t>
          </a:r>
          <a:endParaRPr lang="en-US"/>
        </a:p>
      </dgm:t>
    </dgm:pt>
    <dgm:pt modelId="{CDB24EEB-D32C-4DF9-976E-A36B463767BB}" type="parTrans" cxnId="{55588F30-01E3-4737-832A-29CD4E59557C}">
      <dgm:prSet/>
      <dgm:spPr/>
      <dgm:t>
        <a:bodyPr/>
        <a:lstStyle/>
        <a:p>
          <a:endParaRPr lang="en-US"/>
        </a:p>
      </dgm:t>
    </dgm:pt>
    <dgm:pt modelId="{C573871A-1E91-466E-84E1-5631A327A171}" type="sibTrans" cxnId="{55588F30-01E3-4737-832A-29CD4E59557C}">
      <dgm:prSet/>
      <dgm:spPr/>
      <dgm:t>
        <a:bodyPr/>
        <a:lstStyle/>
        <a:p>
          <a:endParaRPr lang="en-US"/>
        </a:p>
      </dgm:t>
    </dgm:pt>
    <dgm:pt modelId="{170D8EE3-156F-443A-956D-3B6A7B68863F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Bag of Words </a:t>
          </a:r>
          <a:endParaRPr lang="en-US"/>
        </a:p>
      </dgm:t>
    </dgm:pt>
    <dgm:pt modelId="{4F1C06B3-B79E-4AAB-9DEB-9673576B46C4}" type="parTrans" cxnId="{4567DA08-B500-4E16-9DDE-86ADA82114EE}">
      <dgm:prSet/>
      <dgm:spPr/>
      <dgm:t>
        <a:bodyPr/>
        <a:lstStyle/>
        <a:p>
          <a:endParaRPr lang="en-US"/>
        </a:p>
      </dgm:t>
    </dgm:pt>
    <dgm:pt modelId="{C6161957-6D19-4180-B1B9-DA7DDFCE403A}" type="sibTrans" cxnId="{4567DA08-B500-4E16-9DDE-86ADA82114EE}">
      <dgm:prSet/>
      <dgm:spPr/>
      <dgm:t>
        <a:bodyPr/>
        <a:lstStyle/>
        <a:p>
          <a:endParaRPr lang="en-US"/>
        </a:p>
      </dgm:t>
    </dgm:pt>
    <dgm:pt modelId="{B8F030E2-9DFF-4C13-8E7E-640429431EB0}">
      <dgm:prSet phldrT="[Text]"/>
      <dgm:spPr/>
      <dgm:t>
        <a:bodyPr/>
        <a:lstStyle/>
        <a:p>
          <a:r>
            <a:rPr lang="en-US">
              <a:latin typeface="Calibri Light" panose="020F0302020204030204"/>
            </a:rPr>
            <a:t>TF-IDF</a:t>
          </a:r>
          <a:endParaRPr lang="en-US"/>
        </a:p>
      </dgm:t>
    </dgm:pt>
    <dgm:pt modelId="{C49F4C22-A09F-49F2-8502-BD7010971A43}" type="parTrans" cxnId="{D2A580AF-5D58-4680-A239-1BBB8F3267C3}">
      <dgm:prSet/>
      <dgm:spPr/>
      <dgm:t>
        <a:bodyPr/>
        <a:lstStyle/>
        <a:p>
          <a:endParaRPr lang="en-US"/>
        </a:p>
      </dgm:t>
    </dgm:pt>
    <dgm:pt modelId="{8AC13ED5-BDC6-43BC-8865-0157E8013F20}" type="sibTrans" cxnId="{D2A580AF-5D58-4680-A239-1BBB8F3267C3}">
      <dgm:prSet/>
      <dgm:spPr/>
      <dgm:t>
        <a:bodyPr/>
        <a:lstStyle/>
        <a:p>
          <a:endParaRPr lang="en-US"/>
        </a:p>
      </dgm:t>
    </dgm:pt>
    <dgm:pt modelId="{9E41B28E-0511-4C04-9964-3BDD87280A30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Dimensionality reduction</a:t>
          </a:r>
          <a:endParaRPr lang="en-US"/>
        </a:p>
      </dgm:t>
    </dgm:pt>
    <dgm:pt modelId="{3B8BB4EC-2971-40FA-A022-CB24C159F01E}" type="parTrans" cxnId="{0D39204D-7D10-4912-A04A-0BAB0A43D680}">
      <dgm:prSet/>
      <dgm:spPr/>
      <dgm:t>
        <a:bodyPr/>
        <a:lstStyle/>
        <a:p>
          <a:endParaRPr lang="en-US"/>
        </a:p>
      </dgm:t>
    </dgm:pt>
    <dgm:pt modelId="{5C046E76-51DC-4E24-A4E2-15260EAFE946}" type="sibTrans" cxnId="{0D39204D-7D10-4912-A04A-0BAB0A43D680}">
      <dgm:prSet/>
      <dgm:spPr/>
      <dgm:t>
        <a:bodyPr/>
        <a:lstStyle/>
        <a:p>
          <a:endParaRPr lang="en-US"/>
        </a:p>
      </dgm:t>
    </dgm:pt>
    <dgm:pt modelId="{38F5A2C5-519B-4BBF-B841-31DE5B069F76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PCA</a:t>
          </a:r>
          <a:endParaRPr lang="en-US"/>
        </a:p>
      </dgm:t>
    </dgm:pt>
    <dgm:pt modelId="{9EBB3BF5-7164-4ED8-86EB-97EAD790F76D}" type="parTrans" cxnId="{70689FB7-9C76-4023-9AD7-1C1782401648}">
      <dgm:prSet/>
      <dgm:spPr/>
      <dgm:t>
        <a:bodyPr/>
        <a:lstStyle/>
        <a:p>
          <a:endParaRPr lang="en-US"/>
        </a:p>
      </dgm:t>
    </dgm:pt>
    <dgm:pt modelId="{14141DB1-3DB7-41D4-B657-FB446AAA7D4D}" type="sibTrans" cxnId="{70689FB7-9C76-4023-9AD7-1C1782401648}">
      <dgm:prSet/>
      <dgm:spPr/>
      <dgm:t>
        <a:bodyPr/>
        <a:lstStyle/>
        <a:p>
          <a:endParaRPr lang="en-US"/>
        </a:p>
      </dgm:t>
    </dgm:pt>
    <dgm:pt modelId="{C4F4EDDB-C3D0-4E8C-8B8E-84A38888910E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Machine learning Algorithm</a:t>
          </a:r>
        </a:p>
      </dgm:t>
    </dgm:pt>
    <dgm:pt modelId="{AABCB448-4414-4AC2-B52C-E12AA6E28B77}" type="parTrans" cxnId="{16E9C580-89B0-40D2-9C7A-74EE5DD23A22}">
      <dgm:prSet/>
      <dgm:spPr/>
      <dgm:t>
        <a:bodyPr/>
        <a:lstStyle/>
        <a:p>
          <a:endParaRPr lang="en-US"/>
        </a:p>
      </dgm:t>
    </dgm:pt>
    <dgm:pt modelId="{CAB991F1-DE31-48DB-8A5A-348ECE4849E8}" type="sibTrans" cxnId="{16E9C580-89B0-40D2-9C7A-74EE5DD23A22}">
      <dgm:prSet/>
      <dgm:spPr/>
    </dgm:pt>
    <dgm:pt modelId="{7039F1BB-DDBF-44DC-BF19-16F21B1AF519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K-means</a:t>
          </a:r>
        </a:p>
      </dgm:t>
    </dgm:pt>
    <dgm:pt modelId="{6BC8B002-35D9-4756-9022-2866845C2045}" type="parTrans" cxnId="{B22EC301-157D-417E-8DA4-120F721072FC}">
      <dgm:prSet/>
      <dgm:spPr/>
      <dgm:t>
        <a:bodyPr/>
        <a:lstStyle/>
        <a:p>
          <a:endParaRPr lang="en-US"/>
        </a:p>
      </dgm:t>
    </dgm:pt>
    <dgm:pt modelId="{7EFF70C7-B98F-4937-B01B-6DA6C8347F04}" type="sibTrans" cxnId="{B22EC301-157D-417E-8DA4-120F721072FC}">
      <dgm:prSet/>
      <dgm:spPr/>
    </dgm:pt>
    <dgm:pt modelId="{AE8E5570-98DE-4D8F-8E2A-9F56ED1E84E2}" type="pres">
      <dgm:prSet presAssocID="{D909CFFD-9CC7-484A-B3AF-8D04CA10C00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E09481-CC8C-4289-9AC3-0C66C6841791}" type="pres">
      <dgm:prSet presAssocID="{00A83D6D-4E52-47F4-8399-4F3204E238F8}" presName="root1" presStyleCnt="0"/>
      <dgm:spPr/>
    </dgm:pt>
    <dgm:pt modelId="{0BBB7DB4-FF58-4451-ABA1-D029842B8BBF}" type="pres">
      <dgm:prSet presAssocID="{00A83D6D-4E52-47F4-8399-4F3204E238F8}" presName="LevelOneTextNode" presStyleLbl="node0" presStyleIdx="0" presStyleCnt="1">
        <dgm:presLayoutVars>
          <dgm:chPref val="3"/>
        </dgm:presLayoutVars>
      </dgm:prSet>
      <dgm:spPr/>
    </dgm:pt>
    <dgm:pt modelId="{03B5A1FF-05F1-4AA5-9A19-532B2139F410}" type="pres">
      <dgm:prSet presAssocID="{00A83D6D-4E52-47F4-8399-4F3204E238F8}" presName="level2hierChild" presStyleCnt="0"/>
      <dgm:spPr/>
    </dgm:pt>
    <dgm:pt modelId="{1694FEC4-A04F-461B-B597-1DB2CE3C79AE}" type="pres">
      <dgm:prSet presAssocID="{CDB24EEB-D32C-4DF9-976E-A36B463767BB}" presName="conn2-1" presStyleLbl="parChTrans1D2" presStyleIdx="0" presStyleCnt="3"/>
      <dgm:spPr/>
    </dgm:pt>
    <dgm:pt modelId="{3642A0EA-13B6-41D0-92D9-24DB0BC1192A}" type="pres">
      <dgm:prSet presAssocID="{CDB24EEB-D32C-4DF9-976E-A36B463767BB}" presName="connTx" presStyleLbl="parChTrans1D2" presStyleIdx="0" presStyleCnt="3"/>
      <dgm:spPr/>
    </dgm:pt>
    <dgm:pt modelId="{E235B95A-E37C-4DFE-B305-58A1A38D771C}" type="pres">
      <dgm:prSet presAssocID="{218BBCC9-66C0-4ACE-8034-685F3ADF82A2}" presName="root2" presStyleCnt="0"/>
      <dgm:spPr/>
    </dgm:pt>
    <dgm:pt modelId="{96433C04-7595-4802-9BD2-75DA03949D1D}" type="pres">
      <dgm:prSet presAssocID="{218BBCC9-66C0-4ACE-8034-685F3ADF82A2}" presName="LevelTwoTextNode" presStyleLbl="node2" presStyleIdx="0" presStyleCnt="3">
        <dgm:presLayoutVars>
          <dgm:chPref val="3"/>
        </dgm:presLayoutVars>
      </dgm:prSet>
      <dgm:spPr/>
    </dgm:pt>
    <dgm:pt modelId="{5039631D-63A4-4E11-B19D-9FD594DA9E58}" type="pres">
      <dgm:prSet presAssocID="{218BBCC9-66C0-4ACE-8034-685F3ADF82A2}" presName="level3hierChild" presStyleCnt="0"/>
      <dgm:spPr/>
    </dgm:pt>
    <dgm:pt modelId="{2EAE8228-4E62-4D31-830C-FAF683E92B15}" type="pres">
      <dgm:prSet presAssocID="{4F1C06B3-B79E-4AAB-9DEB-9673576B46C4}" presName="conn2-1" presStyleLbl="parChTrans1D3" presStyleIdx="0" presStyleCnt="4"/>
      <dgm:spPr/>
    </dgm:pt>
    <dgm:pt modelId="{573B1F2B-C364-43C6-AED4-E2E207E3DAF3}" type="pres">
      <dgm:prSet presAssocID="{4F1C06B3-B79E-4AAB-9DEB-9673576B46C4}" presName="connTx" presStyleLbl="parChTrans1D3" presStyleIdx="0" presStyleCnt="4"/>
      <dgm:spPr/>
    </dgm:pt>
    <dgm:pt modelId="{301D431A-14E0-4D32-9745-7C4905832FA7}" type="pres">
      <dgm:prSet presAssocID="{170D8EE3-156F-443A-956D-3B6A7B68863F}" presName="root2" presStyleCnt="0"/>
      <dgm:spPr/>
    </dgm:pt>
    <dgm:pt modelId="{56A632F0-B578-4FBE-B66F-FC5B3685690D}" type="pres">
      <dgm:prSet presAssocID="{170D8EE3-156F-443A-956D-3B6A7B68863F}" presName="LevelTwoTextNode" presStyleLbl="node3" presStyleIdx="0" presStyleCnt="4">
        <dgm:presLayoutVars>
          <dgm:chPref val="3"/>
        </dgm:presLayoutVars>
      </dgm:prSet>
      <dgm:spPr/>
    </dgm:pt>
    <dgm:pt modelId="{63A03E7C-533E-4294-B46E-D5E341CFA1A5}" type="pres">
      <dgm:prSet presAssocID="{170D8EE3-156F-443A-956D-3B6A7B68863F}" presName="level3hierChild" presStyleCnt="0"/>
      <dgm:spPr/>
    </dgm:pt>
    <dgm:pt modelId="{754A38E1-3CA4-4612-8309-0A1C41991182}" type="pres">
      <dgm:prSet presAssocID="{C49F4C22-A09F-49F2-8502-BD7010971A43}" presName="conn2-1" presStyleLbl="parChTrans1D3" presStyleIdx="1" presStyleCnt="4"/>
      <dgm:spPr/>
    </dgm:pt>
    <dgm:pt modelId="{DA46D409-64F1-49E3-9427-7B811C042449}" type="pres">
      <dgm:prSet presAssocID="{C49F4C22-A09F-49F2-8502-BD7010971A43}" presName="connTx" presStyleLbl="parChTrans1D3" presStyleIdx="1" presStyleCnt="4"/>
      <dgm:spPr/>
    </dgm:pt>
    <dgm:pt modelId="{8290E77B-FDF1-4189-A082-42415449303B}" type="pres">
      <dgm:prSet presAssocID="{B8F030E2-9DFF-4C13-8E7E-640429431EB0}" presName="root2" presStyleCnt="0"/>
      <dgm:spPr/>
    </dgm:pt>
    <dgm:pt modelId="{8617CF59-1900-4984-A352-8EDFA71258F8}" type="pres">
      <dgm:prSet presAssocID="{B8F030E2-9DFF-4C13-8E7E-640429431EB0}" presName="LevelTwoTextNode" presStyleLbl="node3" presStyleIdx="1" presStyleCnt="4">
        <dgm:presLayoutVars>
          <dgm:chPref val="3"/>
        </dgm:presLayoutVars>
      </dgm:prSet>
      <dgm:spPr/>
    </dgm:pt>
    <dgm:pt modelId="{772CF05F-9881-4DF0-82E9-8B34226637CE}" type="pres">
      <dgm:prSet presAssocID="{B8F030E2-9DFF-4C13-8E7E-640429431EB0}" presName="level3hierChild" presStyleCnt="0"/>
      <dgm:spPr/>
    </dgm:pt>
    <dgm:pt modelId="{4F158B97-13D2-475A-9588-0C5A423CFAEE}" type="pres">
      <dgm:prSet presAssocID="{3B8BB4EC-2971-40FA-A022-CB24C159F01E}" presName="conn2-1" presStyleLbl="parChTrans1D2" presStyleIdx="1" presStyleCnt="3"/>
      <dgm:spPr/>
    </dgm:pt>
    <dgm:pt modelId="{314116DA-55B2-4AD0-BE89-E56CE39AF5B8}" type="pres">
      <dgm:prSet presAssocID="{3B8BB4EC-2971-40FA-A022-CB24C159F01E}" presName="connTx" presStyleLbl="parChTrans1D2" presStyleIdx="1" presStyleCnt="3"/>
      <dgm:spPr/>
    </dgm:pt>
    <dgm:pt modelId="{82F77A4D-4A6D-4FA7-A503-4E8F4E3A6BB6}" type="pres">
      <dgm:prSet presAssocID="{9E41B28E-0511-4C04-9964-3BDD87280A30}" presName="root2" presStyleCnt="0"/>
      <dgm:spPr/>
    </dgm:pt>
    <dgm:pt modelId="{950A0906-64BA-4DB6-A97A-B4898451B4D9}" type="pres">
      <dgm:prSet presAssocID="{9E41B28E-0511-4C04-9964-3BDD87280A30}" presName="LevelTwoTextNode" presStyleLbl="node2" presStyleIdx="1" presStyleCnt="3">
        <dgm:presLayoutVars>
          <dgm:chPref val="3"/>
        </dgm:presLayoutVars>
      </dgm:prSet>
      <dgm:spPr/>
    </dgm:pt>
    <dgm:pt modelId="{6247A964-9968-4C64-9F15-7B326C61FBF7}" type="pres">
      <dgm:prSet presAssocID="{9E41B28E-0511-4C04-9964-3BDD87280A30}" presName="level3hierChild" presStyleCnt="0"/>
      <dgm:spPr/>
    </dgm:pt>
    <dgm:pt modelId="{EA296176-4AA4-46A9-8DE6-702D7D25C4F8}" type="pres">
      <dgm:prSet presAssocID="{9EBB3BF5-7164-4ED8-86EB-97EAD790F76D}" presName="conn2-1" presStyleLbl="parChTrans1D3" presStyleIdx="2" presStyleCnt="4"/>
      <dgm:spPr/>
    </dgm:pt>
    <dgm:pt modelId="{D7DF0F50-8960-4BCA-96CA-C1EA2CB73A01}" type="pres">
      <dgm:prSet presAssocID="{9EBB3BF5-7164-4ED8-86EB-97EAD790F76D}" presName="connTx" presStyleLbl="parChTrans1D3" presStyleIdx="2" presStyleCnt="4"/>
      <dgm:spPr/>
    </dgm:pt>
    <dgm:pt modelId="{4A21F520-A427-4B29-8821-6682E4E9EBC9}" type="pres">
      <dgm:prSet presAssocID="{38F5A2C5-519B-4BBF-B841-31DE5B069F76}" presName="root2" presStyleCnt="0"/>
      <dgm:spPr/>
    </dgm:pt>
    <dgm:pt modelId="{A9714677-575A-4CC9-A03C-D4934F863FF7}" type="pres">
      <dgm:prSet presAssocID="{38F5A2C5-519B-4BBF-B841-31DE5B069F76}" presName="LevelTwoTextNode" presStyleLbl="node3" presStyleIdx="2" presStyleCnt="4">
        <dgm:presLayoutVars>
          <dgm:chPref val="3"/>
        </dgm:presLayoutVars>
      </dgm:prSet>
      <dgm:spPr/>
    </dgm:pt>
    <dgm:pt modelId="{F4FF9390-433B-4AAC-8BE6-557527D0F1A5}" type="pres">
      <dgm:prSet presAssocID="{38F5A2C5-519B-4BBF-B841-31DE5B069F76}" presName="level3hierChild" presStyleCnt="0"/>
      <dgm:spPr/>
    </dgm:pt>
    <dgm:pt modelId="{635030E8-329F-4227-8F1B-D55896CDF853}" type="pres">
      <dgm:prSet presAssocID="{AABCB448-4414-4AC2-B52C-E12AA6E28B77}" presName="conn2-1" presStyleLbl="parChTrans1D2" presStyleIdx="2" presStyleCnt="3"/>
      <dgm:spPr/>
    </dgm:pt>
    <dgm:pt modelId="{0FEEF61B-A4B4-4F16-9C42-EE38CD7C9AB0}" type="pres">
      <dgm:prSet presAssocID="{AABCB448-4414-4AC2-B52C-E12AA6E28B77}" presName="connTx" presStyleLbl="parChTrans1D2" presStyleIdx="2" presStyleCnt="3"/>
      <dgm:spPr/>
    </dgm:pt>
    <dgm:pt modelId="{52F38E10-B04E-4FE0-95BA-D4F4D7EA782B}" type="pres">
      <dgm:prSet presAssocID="{C4F4EDDB-C3D0-4E8C-8B8E-84A38888910E}" presName="root2" presStyleCnt="0"/>
      <dgm:spPr/>
    </dgm:pt>
    <dgm:pt modelId="{F000F478-45EC-44EC-9612-CDAFA7826985}" type="pres">
      <dgm:prSet presAssocID="{C4F4EDDB-C3D0-4E8C-8B8E-84A38888910E}" presName="LevelTwoTextNode" presStyleLbl="node2" presStyleIdx="2" presStyleCnt="3">
        <dgm:presLayoutVars>
          <dgm:chPref val="3"/>
        </dgm:presLayoutVars>
      </dgm:prSet>
      <dgm:spPr/>
    </dgm:pt>
    <dgm:pt modelId="{B1569B97-FC00-4B83-AB94-660E5039B3BA}" type="pres">
      <dgm:prSet presAssocID="{C4F4EDDB-C3D0-4E8C-8B8E-84A38888910E}" presName="level3hierChild" presStyleCnt="0"/>
      <dgm:spPr/>
    </dgm:pt>
    <dgm:pt modelId="{B90080FD-4FF0-4A8A-956C-17F1E0515D35}" type="pres">
      <dgm:prSet presAssocID="{6BC8B002-35D9-4756-9022-2866845C2045}" presName="conn2-1" presStyleLbl="parChTrans1D3" presStyleIdx="3" presStyleCnt="4"/>
      <dgm:spPr/>
    </dgm:pt>
    <dgm:pt modelId="{06651B23-5B47-41AC-8ED5-BD245206EF4F}" type="pres">
      <dgm:prSet presAssocID="{6BC8B002-35D9-4756-9022-2866845C2045}" presName="connTx" presStyleLbl="parChTrans1D3" presStyleIdx="3" presStyleCnt="4"/>
      <dgm:spPr/>
    </dgm:pt>
    <dgm:pt modelId="{693DB601-39DB-4C90-A36A-AACE4C909A19}" type="pres">
      <dgm:prSet presAssocID="{7039F1BB-DDBF-44DC-BF19-16F21B1AF519}" presName="root2" presStyleCnt="0"/>
      <dgm:spPr/>
    </dgm:pt>
    <dgm:pt modelId="{0C1FC906-BD57-4E44-A5A9-960CDF19A3E6}" type="pres">
      <dgm:prSet presAssocID="{7039F1BB-DDBF-44DC-BF19-16F21B1AF519}" presName="LevelTwoTextNode" presStyleLbl="node3" presStyleIdx="3" presStyleCnt="4">
        <dgm:presLayoutVars>
          <dgm:chPref val="3"/>
        </dgm:presLayoutVars>
      </dgm:prSet>
      <dgm:spPr/>
    </dgm:pt>
    <dgm:pt modelId="{742EFF62-01A5-4056-B714-12AED2FD7E2D}" type="pres">
      <dgm:prSet presAssocID="{7039F1BB-DDBF-44DC-BF19-16F21B1AF519}" presName="level3hierChild" presStyleCnt="0"/>
      <dgm:spPr/>
    </dgm:pt>
  </dgm:ptLst>
  <dgm:cxnLst>
    <dgm:cxn modelId="{B22EC301-157D-417E-8DA4-120F721072FC}" srcId="{C4F4EDDB-C3D0-4E8C-8B8E-84A38888910E}" destId="{7039F1BB-DDBF-44DC-BF19-16F21B1AF519}" srcOrd="0" destOrd="0" parTransId="{6BC8B002-35D9-4756-9022-2866845C2045}" sibTransId="{7EFF70C7-B98F-4937-B01B-6DA6C8347F04}"/>
    <dgm:cxn modelId="{4567DA08-B500-4E16-9DDE-86ADA82114EE}" srcId="{218BBCC9-66C0-4ACE-8034-685F3ADF82A2}" destId="{170D8EE3-156F-443A-956D-3B6A7B68863F}" srcOrd="0" destOrd="0" parTransId="{4F1C06B3-B79E-4AAB-9DEB-9673576B46C4}" sibTransId="{C6161957-6D19-4180-B1B9-DA7DDFCE403A}"/>
    <dgm:cxn modelId="{B1A09510-B950-41EA-B97A-954A6A281666}" type="presOf" srcId="{218BBCC9-66C0-4ACE-8034-685F3ADF82A2}" destId="{96433C04-7595-4802-9BD2-75DA03949D1D}" srcOrd="0" destOrd="0" presId="urn:microsoft.com/office/officeart/2005/8/layout/hierarchy2"/>
    <dgm:cxn modelId="{75C6131F-EFA1-44EC-9626-4FD14CF79976}" type="presOf" srcId="{9E41B28E-0511-4C04-9964-3BDD87280A30}" destId="{950A0906-64BA-4DB6-A97A-B4898451B4D9}" srcOrd="0" destOrd="0" presId="urn:microsoft.com/office/officeart/2005/8/layout/hierarchy2"/>
    <dgm:cxn modelId="{7CBE2622-E26E-4CA2-AD9C-FE583231F68D}" srcId="{D909CFFD-9CC7-484A-B3AF-8D04CA10C006}" destId="{00A83D6D-4E52-47F4-8399-4F3204E238F8}" srcOrd="0" destOrd="0" parTransId="{DA63B354-3FE9-407D-B81B-CAB8345BA589}" sibTransId="{813A08C5-383F-4B62-8E21-2332205CA208}"/>
    <dgm:cxn modelId="{E7793A23-3468-443E-B687-B887C0A23699}" type="presOf" srcId="{38F5A2C5-519B-4BBF-B841-31DE5B069F76}" destId="{A9714677-575A-4CC9-A03C-D4934F863FF7}" srcOrd="0" destOrd="0" presId="urn:microsoft.com/office/officeart/2005/8/layout/hierarchy2"/>
    <dgm:cxn modelId="{A29B4C26-77E5-442C-981A-128BBF4D68C2}" type="presOf" srcId="{C49F4C22-A09F-49F2-8502-BD7010971A43}" destId="{754A38E1-3CA4-4612-8309-0A1C41991182}" srcOrd="0" destOrd="0" presId="urn:microsoft.com/office/officeart/2005/8/layout/hierarchy2"/>
    <dgm:cxn modelId="{C269802A-24D6-451A-AE52-0B0FF1FB4A08}" type="presOf" srcId="{CDB24EEB-D32C-4DF9-976E-A36B463767BB}" destId="{1694FEC4-A04F-461B-B597-1DB2CE3C79AE}" srcOrd="0" destOrd="0" presId="urn:microsoft.com/office/officeart/2005/8/layout/hierarchy2"/>
    <dgm:cxn modelId="{3FCCE42F-1F97-4D8E-B9DD-9DD577D75714}" type="presOf" srcId="{AABCB448-4414-4AC2-B52C-E12AA6E28B77}" destId="{0FEEF61B-A4B4-4F16-9C42-EE38CD7C9AB0}" srcOrd="1" destOrd="0" presId="urn:microsoft.com/office/officeart/2005/8/layout/hierarchy2"/>
    <dgm:cxn modelId="{55588F30-01E3-4737-832A-29CD4E59557C}" srcId="{00A83D6D-4E52-47F4-8399-4F3204E238F8}" destId="{218BBCC9-66C0-4ACE-8034-685F3ADF82A2}" srcOrd="0" destOrd="0" parTransId="{CDB24EEB-D32C-4DF9-976E-A36B463767BB}" sibTransId="{C573871A-1E91-466E-84E1-5631A327A171}"/>
    <dgm:cxn modelId="{64242145-2272-436C-80C9-37EC523B6F25}" type="presOf" srcId="{00A83D6D-4E52-47F4-8399-4F3204E238F8}" destId="{0BBB7DB4-FF58-4451-ABA1-D029842B8BBF}" srcOrd="0" destOrd="0" presId="urn:microsoft.com/office/officeart/2005/8/layout/hierarchy2"/>
    <dgm:cxn modelId="{58EE5868-A4C3-49AC-919D-588F77AB8ECD}" type="presOf" srcId="{C4F4EDDB-C3D0-4E8C-8B8E-84A38888910E}" destId="{F000F478-45EC-44EC-9612-CDAFA7826985}" srcOrd="0" destOrd="0" presId="urn:microsoft.com/office/officeart/2005/8/layout/hierarchy2"/>
    <dgm:cxn modelId="{0D39204D-7D10-4912-A04A-0BAB0A43D680}" srcId="{00A83D6D-4E52-47F4-8399-4F3204E238F8}" destId="{9E41B28E-0511-4C04-9964-3BDD87280A30}" srcOrd="1" destOrd="0" parTransId="{3B8BB4EC-2971-40FA-A022-CB24C159F01E}" sibTransId="{5C046E76-51DC-4E24-A4E2-15260EAFE946}"/>
    <dgm:cxn modelId="{EAEBAD4E-A736-443F-B173-E207FCE64881}" type="presOf" srcId="{6BC8B002-35D9-4756-9022-2866845C2045}" destId="{06651B23-5B47-41AC-8ED5-BD245206EF4F}" srcOrd="1" destOrd="0" presId="urn:microsoft.com/office/officeart/2005/8/layout/hierarchy2"/>
    <dgm:cxn modelId="{16E9C580-89B0-40D2-9C7A-74EE5DD23A22}" srcId="{00A83D6D-4E52-47F4-8399-4F3204E238F8}" destId="{C4F4EDDB-C3D0-4E8C-8B8E-84A38888910E}" srcOrd="2" destOrd="0" parTransId="{AABCB448-4414-4AC2-B52C-E12AA6E28B77}" sibTransId="{CAB991F1-DE31-48DB-8A5A-348ECE4849E8}"/>
    <dgm:cxn modelId="{21388A8B-6066-4F3C-9EBD-B5B9818311E6}" type="presOf" srcId="{4F1C06B3-B79E-4AAB-9DEB-9673576B46C4}" destId="{2EAE8228-4E62-4D31-830C-FAF683E92B15}" srcOrd="0" destOrd="0" presId="urn:microsoft.com/office/officeart/2005/8/layout/hierarchy2"/>
    <dgm:cxn modelId="{E925C1A6-BFF8-42A8-836E-74F11BB55E5E}" type="presOf" srcId="{7039F1BB-DDBF-44DC-BF19-16F21B1AF519}" destId="{0C1FC906-BD57-4E44-A5A9-960CDF19A3E6}" srcOrd="0" destOrd="0" presId="urn:microsoft.com/office/officeart/2005/8/layout/hierarchy2"/>
    <dgm:cxn modelId="{986E3DA8-CCA7-4CA5-ADA6-F7457AB5CA50}" type="presOf" srcId="{AABCB448-4414-4AC2-B52C-E12AA6E28B77}" destId="{635030E8-329F-4227-8F1B-D55896CDF853}" srcOrd="0" destOrd="0" presId="urn:microsoft.com/office/officeart/2005/8/layout/hierarchy2"/>
    <dgm:cxn modelId="{0CB06BAB-8E8C-407F-A5BC-DF6DB6314F26}" type="presOf" srcId="{4F1C06B3-B79E-4AAB-9DEB-9673576B46C4}" destId="{573B1F2B-C364-43C6-AED4-E2E207E3DAF3}" srcOrd="1" destOrd="0" presId="urn:microsoft.com/office/officeart/2005/8/layout/hierarchy2"/>
    <dgm:cxn modelId="{502CBEAC-4566-4D9E-93A7-1EB1E96D16CA}" type="presOf" srcId="{9EBB3BF5-7164-4ED8-86EB-97EAD790F76D}" destId="{EA296176-4AA4-46A9-8DE6-702D7D25C4F8}" srcOrd="0" destOrd="0" presId="urn:microsoft.com/office/officeart/2005/8/layout/hierarchy2"/>
    <dgm:cxn modelId="{D2A580AF-5D58-4680-A239-1BBB8F3267C3}" srcId="{218BBCC9-66C0-4ACE-8034-685F3ADF82A2}" destId="{B8F030E2-9DFF-4C13-8E7E-640429431EB0}" srcOrd="1" destOrd="0" parTransId="{C49F4C22-A09F-49F2-8502-BD7010971A43}" sibTransId="{8AC13ED5-BDC6-43BC-8865-0157E8013F20}"/>
    <dgm:cxn modelId="{553D03B6-134D-4FBD-AF57-1974FBF423AA}" type="presOf" srcId="{9EBB3BF5-7164-4ED8-86EB-97EAD790F76D}" destId="{D7DF0F50-8960-4BCA-96CA-C1EA2CB73A01}" srcOrd="1" destOrd="0" presId="urn:microsoft.com/office/officeart/2005/8/layout/hierarchy2"/>
    <dgm:cxn modelId="{70689FB7-9C76-4023-9AD7-1C1782401648}" srcId="{9E41B28E-0511-4C04-9964-3BDD87280A30}" destId="{38F5A2C5-519B-4BBF-B841-31DE5B069F76}" srcOrd="0" destOrd="0" parTransId="{9EBB3BF5-7164-4ED8-86EB-97EAD790F76D}" sibTransId="{14141DB1-3DB7-41D4-B657-FB446AAA7D4D}"/>
    <dgm:cxn modelId="{AA7CA3C0-57AB-4749-AF7A-7EB04CA0FFBF}" type="presOf" srcId="{3B8BB4EC-2971-40FA-A022-CB24C159F01E}" destId="{4F158B97-13D2-475A-9588-0C5A423CFAEE}" srcOrd="0" destOrd="0" presId="urn:microsoft.com/office/officeart/2005/8/layout/hierarchy2"/>
    <dgm:cxn modelId="{D6EC84CC-7518-4DF9-9376-70E35B5F6A1A}" type="presOf" srcId="{C49F4C22-A09F-49F2-8502-BD7010971A43}" destId="{DA46D409-64F1-49E3-9427-7B811C042449}" srcOrd="1" destOrd="0" presId="urn:microsoft.com/office/officeart/2005/8/layout/hierarchy2"/>
    <dgm:cxn modelId="{153C1CCD-BC3E-4610-AB09-56EC9FA9FB1D}" type="presOf" srcId="{B8F030E2-9DFF-4C13-8E7E-640429431EB0}" destId="{8617CF59-1900-4984-A352-8EDFA71258F8}" srcOrd="0" destOrd="0" presId="urn:microsoft.com/office/officeart/2005/8/layout/hierarchy2"/>
    <dgm:cxn modelId="{F0C629CD-C5E6-4D5D-971E-AD205F26C5F4}" type="presOf" srcId="{3B8BB4EC-2971-40FA-A022-CB24C159F01E}" destId="{314116DA-55B2-4AD0-BE89-E56CE39AF5B8}" srcOrd="1" destOrd="0" presId="urn:microsoft.com/office/officeart/2005/8/layout/hierarchy2"/>
    <dgm:cxn modelId="{FE5D24E2-B924-4A95-8651-A4EB02C59A08}" type="presOf" srcId="{6BC8B002-35D9-4756-9022-2866845C2045}" destId="{B90080FD-4FF0-4A8A-956C-17F1E0515D35}" srcOrd="0" destOrd="0" presId="urn:microsoft.com/office/officeart/2005/8/layout/hierarchy2"/>
    <dgm:cxn modelId="{26B67AE3-DCB4-407A-8EB0-9F0C978B70D4}" type="presOf" srcId="{D909CFFD-9CC7-484A-B3AF-8D04CA10C006}" destId="{AE8E5570-98DE-4D8F-8E2A-9F56ED1E84E2}" srcOrd="0" destOrd="0" presId="urn:microsoft.com/office/officeart/2005/8/layout/hierarchy2"/>
    <dgm:cxn modelId="{ED208CEB-C4FA-400C-BEBB-612CD6CFECD4}" type="presOf" srcId="{CDB24EEB-D32C-4DF9-976E-A36B463767BB}" destId="{3642A0EA-13B6-41D0-92D9-24DB0BC1192A}" srcOrd="1" destOrd="0" presId="urn:microsoft.com/office/officeart/2005/8/layout/hierarchy2"/>
    <dgm:cxn modelId="{06F706F9-D6A2-4CAF-BF40-CD140E32F54C}" type="presOf" srcId="{170D8EE3-156F-443A-956D-3B6A7B68863F}" destId="{56A632F0-B578-4FBE-B66F-FC5B3685690D}" srcOrd="0" destOrd="0" presId="urn:microsoft.com/office/officeart/2005/8/layout/hierarchy2"/>
    <dgm:cxn modelId="{27916D40-9BD1-45C6-A587-E9A70A538395}" type="presParOf" srcId="{AE8E5570-98DE-4D8F-8E2A-9F56ED1E84E2}" destId="{A9E09481-CC8C-4289-9AC3-0C66C6841791}" srcOrd="0" destOrd="0" presId="urn:microsoft.com/office/officeart/2005/8/layout/hierarchy2"/>
    <dgm:cxn modelId="{2A3C28DB-5AB7-48E2-BEC1-0BF0C1EEC931}" type="presParOf" srcId="{A9E09481-CC8C-4289-9AC3-0C66C6841791}" destId="{0BBB7DB4-FF58-4451-ABA1-D029842B8BBF}" srcOrd="0" destOrd="0" presId="urn:microsoft.com/office/officeart/2005/8/layout/hierarchy2"/>
    <dgm:cxn modelId="{009D7B00-F40D-4EA4-9A83-DB33BF2C3593}" type="presParOf" srcId="{A9E09481-CC8C-4289-9AC3-0C66C6841791}" destId="{03B5A1FF-05F1-4AA5-9A19-532B2139F410}" srcOrd="1" destOrd="0" presId="urn:microsoft.com/office/officeart/2005/8/layout/hierarchy2"/>
    <dgm:cxn modelId="{DD3074ED-51D2-486D-85D8-7D975DF4603F}" type="presParOf" srcId="{03B5A1FF-05F1-4AA5-9A19-532B2139F410}" destId="{1694FEC4-A04F-461B-B597-1DB2CE3C79AE}" srcOrd="0" destOrd="0" presId="urn:microsoft.com/office/officeart/2005/8/layout/hierarchy2"/>
    <dgm:cxn modelId="{F7F6D0C9-AE82-492B-80A6-3879F58A8AD8}" type="presParOf" srcId="{1694FEC4-A04F-461B-B597-1DB2CE3C79AE}" destId="{3642A0EA-13B6-41D0-92D9-24DB0BC1192A}" srcOrd="0" destOrd="0" presId="urn:microsoft.com/office/officeart/2005/8/layout/hierarchy2"/>
    <dgm:cxn modelId="{84109F85-3C26-45F7-96E1-68317BBB88E3}" type="presParOf" srcId="{03B5A1FF-05F1-4AA5-9A19-532B2139F410}" destId="{E235B95A-E37C-4DFE-B305-58A1A38D771C}" srcOrd="1" destOrd="0" presId="urn:microsoft.com/office/officeart/2005/8/layout/hierarchy2"/>
    <dgm:cxn modelId="{27A24D26-6FE8-40B1-AC40-0373BFB37A79}" type="presParOf" srcId="{E235B95A-E37C-4DFE-B305-58A1A38D771C}" destId="{96433C04-7595-4802-9BD2-75DA03949D1D}" srcOrd="0" destOrd="0" presId="urn:microsoft.com/office/officeart/2005/8/layout/hierarchy2"/>
    <dgm:cxn modelId="{455C5B4D-7AE8-4551-B68A-A9B4AFE8C11F}" type="presParOf" srcId="{E235B95A-E37C-4DFE-B305-58A1A38D771C}" destId="{5039631D-63A4-4E11-B19D-9FD594DA9E58}" srcOrd="1" destOrd="0" presId="urn:microsoft.com/office/officeart/2005/8/layout/hierarchy2"/>
    <dgm:cxn modelId="{BB572B75-CFBE-4007-91AF-F37D3FF7DD6C}" type="presParOf" srcId="{5039631D-63A4-4E11-B19D-9FD594DA9E58}" destId="{2EAE8228-4E62-4D31-830C-FAF683E92B15}" srcOrd="0" destOrd="0" presId="urn:microsoft.com/office/officeart/2005/8/layout/hierarchy2"/>
    <dgm:cxn modelId="{A961EE5E-78AE-43DF-B820-57D6E531B143}" type="presParOf" srcId="{2EAE8228-4E62-4D31-830C-FAF683E92B15}" destId="{573B1F2B-C364-43C6-AED4-E2E207E3DAF3}" srcOrd="0" destOrd="0" presId="urn:microsoft.com/office/officeart/2005/8/layout/hierarchy2"/>
    <dgm:cxn modelId="{DFBF3B1B-9A5F-435E-BAD9-7DE905E5B44A}" type="presParOf" srcId="{5039631D-63A4-4E11-B19D-9FD594DA9E58}" destId="{301D431A-14E0-4D32-9745-7C4905832FA7}" srcOrd="1" destOrd="0" presId="urn:microsoft.com/office/officeart/2005/8/layout/hierarchy2"/>
    <dgm:cxn modelId="{3CEB99B0-4AE4-41C7-9AB0-1991B751F98A}" type="presParOf" srcId="{301D431A-14E0-4D32-9745-7C4905832FA7}" destId="{56A632F0-B578-4FBE-B66F-FC5B3685690D}" srcOrd="0" destOrd="0" presId="urn:microsoft.com/office/officeart/2005/8/layout/hierarchy2"/>
    <dgm:cxn modelId="{583CA580-080E-402A-8A30-CBBD69775D7E}" type="presParOf" srcId="{301D431A-14E0-4D32-9745-7C4905832FA7}" destId="{63A03E7C-533E-4294-B46E-D5E341CFA1A5}" srcOrd="1" destOrd="0" presId="urn:microsoft.com/office/officeart/2005/8/layout/hierarchy2"/>
    <dgm:cxn modelId="{E506E3EE-52AA-413B-A486-B58B034390EE}" type="presParOf" srcId="{5039631D-63A4-4E11-B19D-9FD594DA9E58}" destId="{754A38E1-3CA4-4612-8309-0A1C41991182}" srcOrd="2" destOrd="0" presId="urn:microsoft.com/office/officeart/2005/8/layout/hierarchy2"/>
    <dgm:cxn modelId="{2C50B201-4CA6-4712-B6A4-67D07BCEFEC7}" type="presParOf" srcId="{754A38E1-3CA4-4612-8309-0A1C41991182}" destId="{DA46D409-64F1-49E3-9427-7B811C042449}" srcOrd="0" destOrd="0" presId="urn:microsoft.com/office/officeart/2005/8/layout/hierarchy2"/>
    <dgm:cxn modelId="{02EA9A90-00DC-410E-96D2-E3F73233075C}" type="presParOf" srcId="{5039631D-63A4-4E11-B19D-9FD594DA9E58}" destId="{8290E77B-FDF1-4189-A082-42415449303B}" srcOrd="3" destOrd="0" presId="urn:microsoft.com/office/officeart/2005/8/layout/hierarchy2"/>
    <dgm:cxn modelId="{6815AC59-7092-46B3-8B56-4F312CD74969}" type="presParOf" srcId="{8290E77B-FDF1-4189-A082-42415449303B}" destId="{8617CF59-1900-4984-A352-8EDFA71258F8}" srcOrd="0" destOrd="0" presId="urn:microsoft.com/office/officeart/2005/8/layout/hierarchy2"/>
    <dgm:cxn modelId="{5BEC9D84-92E3-470A-9E40-A537F4706A65}" type="presParOf" srcId="{8290E77B-FDF1-4189-A082-42415449303B}" destId="{772CF05F-9881-4DF0-82E9-8B34226637CE}" srcOrd="1" destOrd="0" presId="urn:microsoft.com/office/officeart/2005/8/layout/hierarchy2"/>
    <dgm:cxn modelId="{4184FBB7-38A3-4DE1-A416-9871F4C9BE73}" type="presParOf" srcId="{03B5A1FF-05F1-4AA5-9A19-532B2139F410}" destId="{4F158B97-13D2-475A-9588-0C5A423CFAEE}" srcOrd="2" destOrd="0" presId="urn:microsoft.com/office/officeart/2005/8/layout/hierarchy2"/>
    <dgm:cxn modelId="{A88E013E-0768-4D78-BEA9-9F0966E0C163}" type="presParOf" srcId="{4F158B97-13D2-475A-9588-0C5A423CFAEE}" destId="{314116DA-55B2-4AD0-BE89-E56CE39AF5B8}" srcOrd="0" destOrd="0" presId="urn:microsoft.com/office/officeart/2005/8/layout/hierarchy2"/>
    <dgm:cxn modelId="{99D45C6A-3F93-4A9D-AF28-13CDC934C062}" type="presParOf" srcId="{03B5A1FF-05F1-4AA5-9A19-532B2139F410}" destId="{82F77A4D-4A6D-4FA7-A503-4E8F4E3A6BB6}" srcOrd="3" destOrd="0" presId="urn:microsoft.com/office/officeart/2005/8/layout/hierarchy2"/>
    <dgm:cxn modelId="{84E90320-E6F6-4D15-9E70-499814B5F024}" type="presParOf" srcId="{82F77A4D-4A6D-4FA7-A503-4E8F4E3A6BB6}" destId="{950A0906-64BA-4DB6-A97A-B4898451B4D9}" srcOrd="0" destOrd="0" presId="urn:microsoft.com/office/officeart/2005/8/layout/hierarchy2"/>
    <dgm:cxn modelId="{B83BF6F8-B0EE-400A-B1A2-0DEB5025227D}" type="presParOf" srcId="{82F77A4D-4A6D-4FA7-A503-4E8F4E3A6BB6}" destId="{6247A964-9968-4C64-9F15-7B326C61FBF7}" srcOrd="1" destOrd="0" presId="urn:microsoft.com/office/officeart/2005/8/layout/hierarchy2"/>
    <dgm:cxn modelId="{5B31CEEA-27D3-43D7-8697-1A054D43179B}" type="presParOf" srcId="{6247A964-9968-4C64-9F15-7B326C61FBF7}" destId="{EA296176-4AA4-46A9-8DE6-702D7D25C4F8}" srcOrd="0" destOrd="0" presId="urn:microsoft.com/office/officeart/2005/8/layout/hierarchy2"/>
    <dgm:cxn modelId="{BB383618-E674-4548-B556-5E2D74003573}" type="presParOf" srcId="{EA296176-4AA4-46A9-8DE6-702D7D25C4F8}" destId="{D7DF0F50-8960-4BCA-96CA-C1EA2CB73A01}" srcOrd="0" destOrd="0" presId="urn:microsoft.com/office/officeart/2005/8/layout/hierarchy2"/>
    <dgm:cxn modelId="{EFBCE15B-8612-470D-BF77-5B01492E2928}" type="presParOf" srcId="{6247A964-9968-4C64-9F15-7B326C61FBF7}" destId="{4A21F520-A427-4B29-8821-6682E4E9EBC9}" srcOrd="1" destOrd="0" presId="urn:microsoft.com/office/officeart/2005/8/layout/hierarchy2"/>
    <dgm:cxn modelId="{AD5E0569-6373-45B3-B508-FB7CA29FF54C}" type="presParOf" srcId="{4A21F520-A427-4B29-8821-6682E4E9EBC9}" destId="{A9714677-575A-4CC9-A03C-D4934F863FF7}" srcOrd="0" destOrd="0" presId="urn:microsoft.com/office/officeart/2005/8/layout/hierarchy2"/>
    <dgm:cxn modelId="{2DAFC9AF-A7ED-4778-A8B3-E2FE9ADDA0EC}" type="presParOf" srcId="{4A21F520-A427-4B29-8821-6682E4E9EBC9}" destId="{F4FF9390-433B-4AAC-8BE6-557527D0F1A5}" srcOrd="1" destOrd="0" presId="urn:microsoft.com/office/officeart/2005/8/layout/hierarchy2"/>
    <dgm:cxn modelId="{6064464A-1F58-48A9-89E3-BCB78DE44DC5}" type="presParOf" srcId="{03B5A1FF-05F1-4AA5-9A19-532B2139F410}" destId="{635030E8-329F-4227-8F1B-D55896CDF853}" srcOrd="4" destOrd="0" presId="urn:microsoft.com/office/officeart/2005/8/layout/hierarchy2"/>
    <dgm:cxn modelId="{B88F7431-3911-440D-AB0B-AF09289ADF2C}" type="presParOf" srcId="{635030E8-329F-4227-8F1B-D55896CDF853}" destId="{0FEEF61B-A4B4-4F16-9C42-EE38CD7C9AB0}" srcOrd="0" destOrd="0" presId="urn:microsoft.com/office/officeart/2005/8/layout/hierarchy2"/>
    <dgm:cxn modelId="{7A72AA23-FD3E-4552-A451-A11581F3FF65}" type="presParOf" srcId="{03B5A1FF-05F1-4AA5-9A19-532B2139F410}" destId="{52F38E10-B04E-4FE0-95BA-D4F4D7EA782B}" srcOrd="5" destOrd="0" presId="urn:microsoft.com/office/officeart/2005/8/layout/hierarchy2"/>
    <dgm:cxn modelId="{2A4363AD-68CE-4159-B985-73B0209F5C08}" type="presParOf" srcId="{52F38E10-B04E-4FE0-95BA-D4F4D7EA782B}" destId="{F000F478-45EC-44EC-9612-CDAFA7826985}" srcOrd="0" destOrd="0" presId="urn:microsoft.com/office/officeart/2005/8/layout/hierarchy2"/>
    <dgm:cxn modelId="{7997702C-B747-4655-A934-542083D27CF2}" type="presParOf" srcId="{52F38E10-B04E-4FE0-95BA-D4F4D7EA782B}" destId="{B1569B97-FC00-4B83-AB94-660E5039B3BA}" srcOrd="1" destOrd="0" presId="urn:microsoft.com/office/officeart/2005/8/layout/hierarchy2"/>
    <dgm:cxn modelId="{8E7B0034-E359-4306-93CF-D6C5C64A74E6}" type="presParOf" srcId="{B1569B97-FC00-4B83-AB94-660E5039B3BA}" destId="{B90080FD-4FF0-4A8A-956C-17F1E0515D35}" srcOrd="0" destOrd="0" presId="urn:microsoft.com/office/officeart/2005/8/layout/hierarchy2"/>
    <dgm:cxn modelId="{66844B53-0B8B-4210-965F-0BD53C981DF2}" type="presParOf" srcId="{B90080FD-4FF0-4A8A-956C-17F1E0515D35}" destId="{06651B23-5B47-41AC-8ED5-BD245206EF4F}" srcOrd="0" destOrd="0" presId="urn:microsoft.com/office/officeart/2005/8/layout/hierarchy2"/>
    <dgm:cxn modelId="{29B72D76-6616-495B-9F0B-4BCF303F3146}" type="presParOf" srcId="{B1569B97-FC00-4B83-AB94-660E5039B3BA}" destId="{693DB601-39DB-4C90-A36A-AACE4C909A19}" srcOrd="1" destOrd="0" presId="urn:microsoft.com/office/officeart/2005/8/layout/hierarchy2"/>
    <dgm:cxn modelId="{39E5781A-E8B0-4121-A1D7-81B25C8E1A5D}" type="presParOf" srcId="{693DB601-39DB-4C90-A36A-AACE4C909A19}" destId="{0C1FC906-BD57-4E44-A5A9-960CDF19A3E6}" srcOrd="0" destOrd="0" presId="urn:microsoft.com/office/officeart/2005/8/layout/hierarchy2"/>
    <dgm:cxn modelId="{B2FC6031-4C96-422B-84ED-8C658074F2C0}" type="presParOf" srcId="{693DB601-39DB-4C90-A36A-AACE4C909A19}" destId="{742EFF62-01A5-4056-B714-12AED2FD7E2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BE2EFC-7F1F-4F37-A843-4582D506301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6650BF-31D2-408A-8F1C-C7C073E420A3}">
      <dgm:prSet phldrT="[Text]" phldr="0"/>
      <dgm:spPr/>
      <dgm:t>
        <a:bodyPr/>
        <a:lstStyle/>
        <a:p>
          <a:r>
            <a:rPr lang="en-US"/>
            <a:t>mBERT</a:t>
          </a:r>
        </a:p>
      </dgm:t>
    </dgm:pt>
    <dgm:pt modelId="{88CB5109-CA12-465B-B5FB-49C1BF48CA0A}" type="parTrans" cxnId="{6DA21DD8-201D-4165-B8D7-377769143E33}">
      <dgm:prSet/>
      <dgm:spPr/>
      <dgm:t>
        <a:bodyPr/>
        <a:lstStyle/>
        <a:p>
          <a:endParaRPr lang="en-US"/>
        </a:p>
      </dgm:t>
    </dgm:pt>
    <dgm:pt modelId="{13F98087-B4E2-4CDD-9BEA-34BFB5E7BBA5}" type="sibTrans" cxnId="{6DA21DD8-201D-4165-B8D7-377769143E33}">
      <dgm:prSet/>
      <dgm:spPr/>
      <dgm:t>
        <a:bodyPr/>
        <a:lstStyle/>
        <a:p>
          <a:endParaRPr lang="en-US"/>
        </a:p>
      </dgm:t>
    </dgm:pt>
    <dgm:pt modelId="{F5A658D9-E50A-4689-A6A8-5EF0CC91E0B1}">
      <dgm:prSet phldrT="[Text]" phldr="0"/>
      <dgm:spPr/>
      <dgm:t>
        <a:bodyPr/>
        <a:lstStyle/>
        <a:p>
          <a:r>
            <a:rPr lang="en-US"/>
            <a:t>XLM</a:t>
          </a:r>
        </a:p>
      </dgm:t>
    </dgm:pt>
    <dgm:pt modelId="{8D84785A-D5C4-4D3D-8ECB-1EF385F5A31F}" type="parTrans" cxnId="{044D4ED4-4B0C-47BB-A164-A92A78FDB6F6}">
      <dgm:prSet/>
      <dgm:spPr/>
      <dgm:t>
        <a:bodyPr/>
        <a:lstStyle/>
        <a:p>
          <a:endParaRPr lang="en-US"/>
        </a:p>
      </dgm:t>
    </dgm:pt>
    <dgm:pt modelId="{CC712AEF-76BE-4825-85AB-0B7C61E3759E}" type="sibTrans" cxnId="{044D4ED4-4B0C-47BB-A164-A92A78FDB6F6}">
      <dgm:prSet/>
      <dgm:spPr/>
      <dgm:t>
        <a:bodyPr/>
        <a:lstStyle/>
        <a:p>
          <a:endParaRPr lang="en-US"/>
        </a:p>
      </dgm:t>
    </dgm:pt>
    <dgm:pt modelId="{2A158996-851B-459D-A445-7998A63C2549}" type="pres">
      <dgm:prSet presAssocID="{EDBE2EFC-7F1F-4F37-A843-4582D506301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9E5D296-4A9C-4C7F-9C4E-90501B01F768}" type="pres">
      <dgm:prSet presAssocID="{9F6650BF-31D2-408A-8F1C-C7C073E420A3}" presName="hierRoot1" presStyleCnt="0">
        <dgm:presLayoutVars>
          <dgm:hierBranch val="init"/>
        </dgm:presLayoutVars>
      </dgm:prSet>
      <dgm:spPr/>
    </dgm:pt>
    <dgm:pt modelId="{A59510F2-63E8-4F0C-AD60-20733E4668FB}" type="pres">
      <dgm:prSet presAssocID="{9F6650BF-31D2-408A-8F1C-C7C073E420A3}" presName="rootComposite1" presStyleCnt="0"/>
      <dgm:spPr/>
    </dgm:pt>
    <dgm:pt modelId="{F9408D61-95A6-4D18-B0B4-7B98AD99EA1D}" type="pres">
      <dgm:prSet presAssocID="{9F6650BF-31D2-408A-8F1C-C7C073E420A3}" presName="rootText1" presStyleLbl="node0" presStyleIdx="0" presStyleCnt="2">
        <dgm:presLayoutVars>
          <dgm:chPref val="3"/>
        </dgm:presLayoutVars>
      </dgm:prSet>
      <dgm:spPr/>
    </dgm:pt>
    <dgm:pt modelId="{6630A295-A8C8-4FE1-B27D-12D7CC4BF41C}" type="pres">
      <dgm:prSet presAssocID="{9F6650BF-31D2-408A-8F1C-C7C073E420A3}" presName="rootConnector1" presStyleLbl="node1" presStyleIdx="0" presStyleCnt="0"/>
      <dgm:spPr/>
    </dgm:pt>
    <dgm:pt modelId="{4E527F81-35B7-46EE-A394-8583768426BF}" type="pres">
      <dgm:prSet presAssocID="{9F6650BF-31D2-408A-8F1C-C7C073E420A3}" presName="hierChild2" presStyleCnt="0"/>
      <dgm:spPr/>
    </dgm:pt>
    <dgm:pt modelId="{05E988BC-EB67-45C8-9B5A-4004690AC2EA}" type="pres">
      <dgm:prSet presAssocID="{9F6650BF-31D2-408A-8F1C-C7C073E420A3}" presName="hierChild3" presStyleCnt="0"/>
      <dgm:spPr/>
    </dgm:pt>
    <dgm:pt modelId="{A89E2278-29CB-48AC-8E6A-BBAABECE6E2B}" type="pres">
      <dgm:prSet presAssocID="{F5A658D9-E50A-4689-A6A8-5EF0CC91E0B1}" presName="hierRoot1" presStyleCnt="0">
        <dgm:presLayoutVars>
          <dgm:hierBranch val="init"/>
        </dgm:presLayoutVars>
      </dgm:prSet>
      <dgm:spPr/>
    </dgm:pt>
    <dgm:pt modelId="{2D08A391-3E68-42B2-ADAA-65F806F4B367}" type="pres">
      <dgm:prSet presAssocID="{F5A658D9-E50A-4689-A6A8-5EF0CC91E0B1}" presName="rootComposite1" presStyleCnt="0"/>
      <dgm:spPr/>
    </dgm:pt>
    <dgm:pt modelId="{95E32E85-1490-42AF-922A-40A856BC6D08}" type="pres">
      <dgm:prSet presAssocID="{F5A658D9-E50A-4689-A6A8-5EF0CC91E0B1}" presName="rootText1" presStyleLbl="node0" presStyleIdx="1" presStyleCnt="2">
        <dgm:presLayoutVars>
          <dgm:chPref val="3"/>
        </dgm:presLayoutVars>
      </dgm:prSet>
      <dgm:spPr/>
    </dgm:pt>
    <dgm:pt modelId="{185C846E-0D8E-42BD-86B8-2C8AFE4A15B2}" type="pres">
      <dgm:prSet presAssocID="{F5A658D9-E50A-4689-A6A8-5EF0CC91E0B1}" presName="rootConnector1" presStyleLbl="node1" presStyleIdx="0" presStyleCnt="0"/>
      <dgm:spPr/>
    </dgm:pt>
    <dgm:pt modelId="{2CCFC4C9-4EBB-4B6D-8E16-7A01E731E526}" type="pres">
      <dgm:prSet presAssocID="{F5A658D9-E50A-4689-A6A8-5EF0CC91E0B1}" presName="hierChild2" presStyleCnt="0"/>
      <dgm:spPr/>
    </dgm:pt>
    <dgm:pt modelId="{74198965-AB96-4D1E-A823-83106F7EE5E6}" type="pres">
      <dgm:prSet presAssocID="{F5A658D9-E50A-4689-A6A8-5EF0CC91E0B1}" presName="hierChild3" presStyleCnt="0"/>
      <dgm:spPr/>
    </dgm:pt>
  </dgm:ptLst>
  <dgm:cxnLst>
    <dgm:cxn modelId="{E051160A-10EB-4CC9-B7CD-CED23F13E8F3}" type="presOf" srcId="{9F6650BF-31D2-408A-8F1C-C7C073E420A3}" destId="{6630A295-A8C8-4FE1-B27D-12D7CC4BF41C}" srcOrd="1" destOrd="0" presId="urn:microsoft.com/office/officeart/2005/8/layout/orgChart1"/>
    <dgm:cxn modelId="{F8503C0E-692B-48DD-827A-D2DBD00EF070}" type="presOf" srcId="{F5A658D9-E50A-4689-A6A8-5EF0CC91E0B1}" destId="{185C846E-0D8E-42BD-86B8-2C8AFE4A15B2}" srcOrd="1" destOrd="0" presId="urn:microsoft.com/office/officeart/2005/8/layout/orgChart1"/>
    <dgm:cxn modelId="{4B714C4E-B27E-4F68-BD0E-2000EC8AD523}" type="presOf" srcId="{F5A658D9-E50A-4689-A6A8-5EF0CC91E0B1}" destId="{95E32E85-1490-42AF-922A-40A856BC6D08}" srcOrd="0" destOrd="0" presId="urn:microsoft.com/office/officeart/2005/8/layout/orgChart1"/>
    <dgm:cxn modelId="{60548878-8534-4631-8772-EA5357246E43}" type="presOf" srcId="{EDBE2EFC-7F1F-4F37-A843-4582D506301C}" destId="{2A158996-851B-459D-A445-7998A63C2549}" srcOrd="0" destOrd="0" presId="urn:microsoft.com/office/officeart/2005/8/layout/orgChart1"/>
    <dgm:cxn modelId="{2E150A91-0D9D-4264-9973-94B0657B095E}" type="presOf" srcId="{9F6650BF-31D2-408A-8F1C-C7C073E420A3}" destId="{F9408D61-95A6-4D18-B0B4-7B98AD99EA1D}" srcOrd="0" destOrd="0" presId="urn:microsoft.com/office/officeart/2005/8/layout/orgChart1"/>
    <dgm:cxn modelId="{044D4ED4-4B0C-47BB-A164-A92A78FDB6F6}" srcId="{EDBE2EFC-7F1F-4F37-A843-4582D506301C}" destId="{F5A658D9-E50A-4689-A6A8-5EF0CC91E0B1}" srcOrd="1" destOrd="0" parTransId="{8D84785A-D5C4-4D3D-8ECB-1EF385F5A31F}" sibTransId="{CC712AEF-76BE-4825-85AB-0B7C61E3759E}"/>
    <dgm:cxn modelId="{6DA21DD8-201D-4165-B8D7-377769143E33}" srcId="{EDBE2EFC-7F1F-4F37-A843-4582D506301C}" destId="{9F6650BF-31D2-408A-8F1C-C7C073E420A3}" srcOrd="0" destOrd="0" parTransId="{88CB5109-CA12-465B-B5FB-49C1BF48CA0A}" sibTransId="{13F98087-B4E2-4CDD-9BEA-34BFB5E7BBA5}"/>
    <dgm:cxn modelId="{463CEB9C-9A46-447F-886A-C2827B80FD5D}" type="presParOf" srcId="{2A158996-851B-459D-A445-7998A63C2549}" destId="{E9E5D296-4A9C-4C7F-9C4E-90501B01F768}" srcOrd="0" destOrd="0" presId="urn:microsoft.com/office/officeart/2005/8/layout/orgChart1"/>
    <dgm:cxn modelId="{DFE8E4D6-4E2D-4112-9F78-404BBD380D1B}" type="presParOf" srcId="{E9E5D296-4A9C-4C7F-9C4E-90501B01F768}" destId="{A59510F2-63E8-4F0C-AD60-20733E4668FB}" srcOrd="0" destOrd="0" presId="urn:microsoft.com/office/officeart/2005/8/layout/orgChart1"/>
    <dgm:cxn modelId="{5594D6E6-505A-4366-9C66-DE3F870B3AA0}" type="presParOf" srcId="{A59510F2-63E8-4F0C-AD60-20733E4668FB}" destId="{F9408D61-95A6-4D18-B0B4-7B98AD99EA1D}" srcOrd="0" destOrd="0" presId="urn:microsoft.com/office/officeart/2005/8/layout/orgChart1"/>
    <dgm:cxn modelId="{BFF4A84B-2EB3-4A33-B61D-FAC2D6D22C95}" type="presParOf" srcId="{A59510F2-63E8-4F0C-AD60-20733E4668FB}" destId="{6630A295-A8C8-4FE1-B27D-12D7CC4BF41C}" srcOrd="1" destOrd="0" presId="urn:microsoft.com/office/officeart/2005/8/layout/orgChart1"/>
    <dgm:cxn modelId="{F8FAFA28-10AF-47A8-9272-64D53198D721}" type="presParOf" srcId="{E9E5D296-4A9C-4C7F-9C4E-90501B01F768}" destId="{4E527F81-35B7-46EE-A394-8583768426BF}" srcOrd="1" destOrd="0" presId="urn:microsoft.com/office/officeart/2005/8/layout/orgChart1"/>
    <dgm:cxn modelId="{09634BA0-EEAC-421F-87B4-C14D97DE7140}" type="presParOf" srcId="{E9E5D296-4A9C-4C7F-9C4E-90501B01F768}" destId="{05E988BC-EB67-45C8-9B5A-4004690AC2EA}" srcOrd="2" destOrd="0" presId="urn:microsoft.com/office/officeart/2005/8/layout/orgChart1"/>
    <dgm:cxn modelId="{31A26A52-343D-4637-9759-ED18A3B3A6BA}" type="presParOf" srcId="{2A158996-851B-459D-A445-7998A63C2549}" destId="{A89E2278-29CB-48AC-8E6A-BBAABECE6E2B}" srcOrd="1" destOrd="0" presId="urn:microsoft.com/office/officeart/2005/8/layout/orgChart1"/>
    <dgm:cxn modelId="{8A938D7E-75DB-44D6-9807-1B09D5F9B688}" type="presParOf" srcId="{A89E2278-29CB-48AC-8E6A-BBAABECE6E2B}" destId="{2D08A391-3E68-42B2-ADAA-65F806F4B367}" srcOrd="0" destOrd="0" presId="urn:microsoft.com/office/officeart/2005/8/layout/orgChart1"/>
    <dgm:cxn modelId="{2FBDBD1C-C6C9-46E3-9D55-3C0F545D0292}" type="presParOf" srcId="{2D08A391-3E68-42B2-ADAA-65F806F4B367}" destId="{95E32E85-1490-42AF-922A-40A856BC6D08}" srcOrd="0" destOrd="0" presId="urn:microsoft.com/office/officeart/2005/8/layout/orgChart1"/>
    <dgm:cxn modelId="{89A0E91F-835B-471E-9D3C-8113D7E41265}" type="presParOf" srcId="{2D08A391-3E68-42B2-ADAA-65F806F4B367}" destId="{185C846E-0D8E-42BD-86B8-2C8AFE4A15B2}" srcOrd="1" destOrd="0" presId="urn:microsoft.com/office/officeart/2005/8/layout/orgChart1"/>
    <dgm:cxn modelId="{7C7E9683-7A66-4C05-9446-604523DB313E}" type="presParOf" srcId="{A89E2278-29CB-48AC-8E6A-BBAABECE6E2B}" destId="{2CCFC4C9-4EBB-4B6D-8E16-7A01E731E526}" srcOrd="1" destOrd="0" presId="urn:microsoft.com/office/officeart/2005/8/layout/orgChart1"/>
    <dgm:cxn modelId="{140A0AFE-7484-4C84-8053-317AC7278383}" type="presParOf" srcId="{A89E2278-29CB-48AC-8E6A-BBAABECE6E2B}" destId="{74198965-AB96-4D1E-A823-83106F7EE5E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BB7DB4-FF58-4451-ABA1-D029842B8BBF}">
      <dsp:nvSpPr>
        <dsp:cNvPr id="0" name=""/>
        <dsp:cNvSpPr/>
      </dsp:nvSpPr>
      <dsp:spPr>
        <a:xfrm>
          <a:off x="390363" y="2579212"/>
          <a:ext cx="2561808" cy="1280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Calibri Light" panose="020F0302020204030204"/>
            </a:rPr>
            <a:t>Clustering </a:t>
          </a:r>
          <a:endParaRPr lang="en-US" sz="2700" kern="1200"/>
        </a:p>
      </dsp:txBody>
      <dsp:txXfrm>
        <a:off x="427879" y="2616728"/>
        <a:ext cx="2486776" cy="1205872"/>
      </dsp:txXfrm>
    </dsp:sp>
    <dsp:sp modelId="{1694FEC4-A04F-461B-B597-1DB2CE3C79AE}">
      <dsp:nvSpPr>
        <dsp:cNvPr id="0" name=""/>
        <dsp:cNvSpPr/>
      </dsp:nvSpPr>
      <dsp:spPr>
        <a:xfrm rot="17945813">
          <a:off x="2410915" y="2278799"/>
          <a:ext cx="210723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107236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411852" y="2246333"/>
        <a:ext cx="105361" cy="105361"/>
      </dsp:txXfrm>
    </dsp:sp>
    <dsp:sp modelId="{96433C04-7595-4802-9BD2-75DA03949D1D}">
      <dsp:nvSpPr>
        <dsp:cNvPr id="0" name=""/>
        <dsp:cNvSpPr/>
      </dsp:nvSpPr>
      <dsp:spPr>
        <a:xfrm>
          <a:off x="3976895" y="737912"/>
          <a:ext cx="2561808" cy="1280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Calibri Light" panose="020F0302020204030204"/>
            </a:rPr>
            <a:t>Feature Engineering</a:t>
          </a:r>
          <a:endParaRPr lang="en-US" sz="2700" kern="1200"/>
        </a:p>
      </dsp:txBody>
      <dsp:txXfrm>
        <a:off x="4014411" y="775428"/>
        <a:ext cx="2486776" cy="1205872"/>
      </dsp:txXfrm>
    </dsp:sp>
    <dsp:sp modelId="{2EAE8228-4E62-4D31-830C-FAF683E92B15}">
      <dsp:nvSpPr>
        <dsp:cNvPr id="0" name=""/>
        <dsp:cNvSpPr/>
      </dsp:nvSpPr>
      <dsp:spPr>
        <a:xfrm rot="19457599">
          <a:off x="6420090" y="989889"/>
          <a:ext cx="126195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261950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19517" y="978555"/>
        <a:ext cx="63097" cy="63097"/>
      </dsp:txXfrm>
    </dsp:sp>
    <dsp:sp modelId="{56A632F0-B578-4FBE-B66F-FC5B3685690D}">
      <dsp:nvSpPr>
        <dsp:cNvPr id="0" name=""/>
        <dsp:cNvSpPr/>
      </dsp:nvSpPr>
      <dsp:spPr>
        <a:xfrm>
          <a:off x="7563427" y="1392"/>
          <a:ext cx="2561808" cy="1280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Calibri Light" panose="020F0302020204030204"/>
            </a:rPr>
            <a:t>Bag of Words </a:t>
          </a:r>
          <a:endParaRPr lang="en-US" sz="2700" kern="1200"/>
        </a:p>
      </dsp:txBody>
      <dsp:txXfrm>
        <a:off x="7600943" y="38908"/>
        <a:ext cx="2486776" cy="1205872"/>
      </dsp:txXfrm>
    </dsp:sp>
    <dsp:sp modelId="{754A38E1-3CA4-4612-8309-0A1C41991182}">
      <dsp:nvSpPr>
        <dsp:cNvPr id="0" name=""/>
        <dsp:cNvSpPr/>
      </dsp:nvSpPr>
      <dsp:spPr>
        <a:xfrm rot="2142401">
          <a:off x="6420090" y="1726409"/>
          <a:ext cx="126195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261950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19517" y="1715075"/>
        <a:ext cx="63097" cy="63097"/>
      </dsp:txXfrm>
    </dsp:sp>
    <dsp:sp modelId="{8617CF59-1900-4984-A352-8EDFA71258F8}">
      <dsp:nvSpPr>
        <dsp:cNvPr id="0" name=""/>
        <dsp:cNvSpPr/>
      </dsp:nvSpPr>
      <dsp:spPr>
        <a:xfrm>
          <a:off x="7563427" y="1474432"/>
          <a:ext cx="2561808" cy="1280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Calibri Light" panose="020F0302020204030204"/>
            </a:rPr>
            <a:t>TF-IDF</a:t>
          </a:r>
          <a:endParaRPr lang="en-US" sz="2700" kern="1200"/>
        </a:p>
      </dsp:txBody>
      <dsp:txXfrm>
        <a:off x="7600943" y="1511948"/>
        <a:ext cx="2486776" cy="1205872"/>
      </dsp:txXfrm>
    </dsp:sp>
    <dsp:sp modelId="{4F158B97-13D2-475A-9588-0C5A423CFAEE}">
      <dsp:nvSpPr>
        <dsp:cNvPr id="0" name=""/>
        <dsp:cNvSpPr/>
      </dsp:nvSpPr>
      <dsp:spPr>
        <a:xfrm rot="1186030">
          <a:off x="2920090" y="3383579"/>
          <a:ext cx="108888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88886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37311" y="3376572"/>
        <a:ext cx="54444" cy="54444"/>
      </dsp:txXfrm>
    </dsp:sp>
    <dsp:sp modelId="{950A0906-64BA-4DB6-A97A-B4898451B4D9}">
      <dsp:nvSpPr>
        <dsp:cNvPr id="0" name=""/>
        <dsp:cNvSpPr/>
      </dsp:nvSpPr>
      <dsp:spPr>
        <a:xfrm>
          <a:off x="3976895" y="2947472"/>
          <a:ext cx="2561808" cy="1280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Calibri Light" panose="020F0302020204030204"/>
            </a:rPr>
            <a:t>Dimensionality reduction</a:t>
          </a:r>
          <a:endParaRPr lang="en-US" sz="2700" kern="1200"/>
        </a:p>
      </dsp:txBody>
      <dsp:txXfrm>
        <a:off x="4014411" y="2984988"/>
        <a:ext cx="2486776" cy="1205872"/>
      </dsp:txXfrm>
    </dsp:sp>
    <dsp:sp modelId="{EA296176-4AA4-46A9-8DE6-702D7D25C4F8}">
      <dsp:nvSpPr>
        <dsp:cNvPr id="0" name=""/>
        <dsp:cNvSpPr/>
      </dsp:nvSpPr>
      <dsp:spPr>
        <a:xfrm>
          <a:off x="6538704" y="3567709"/>
          <a:ext cx="102472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24723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25448" y="3562306"/>
        <a:ext cx="51236" cy="51236"/>
      </dsp:txXfrm>
    </dsp:sp>
    <dsp:sp modelId="{A9714677-575A-4CC9-A03C-D4934F863FF7}">
      <dsp:nvSpPr>
        <dsp:cNvPr id="0" name=""/>
        <dsp:cNvSpPr/>
      </dsp:nvSpPr>
      <dsp:spPr>
        <a:xfrm>
          <a:off x="7563427" y="2947472"/>
          <a:ext cx="2561808" cy="1280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Calibri Light" panose="020F0302020204030204"/>
            </a:rPr>
            <a:t>PCA</a:t>
          </a:r>
          <a:endParaRPr lang="en-US" sz="2700" kern="1200"/>
        </a:p>
      </dsp:txBody>
      <dsp:txXfrm>
        <a:off x="7600943" y="2984988"/>
        <a:ext cx="2486776" cy="1205872"/>
      </dsp:txXfrm>
    </dsp:sp>
    <dsp:sp modelId="{635030E8-329F-4227-8F1B-D55896CDF853}">
      <dsp:nvSpPr>
        <dsp:cNvPr id="0" name=""/>
        <dsp:cNvSpPr/>
      </dsp:nvSpPr>
      <dsp:spPr>
        <a:xfrm rot="3654187">
          <a:off x="2410915" y="4120099"/>
          <a:ext cx="210723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107236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411852" y="4087633"/>
        <a:ext cx="105361" cy="105361"/>
      </dsp:txXfrm>
    </dsp:sp>
    <dsp:sp modelId="{F000F478-45EC-44EC-9612-CDAFA7826985}">
      <dsp:nvSpPr>
        <dsp:cNvPr id="0" name=""/>
        <dsp:cNvSpPr/>
      </dsp:nvSpPr>
      <dsp:spPr>
        <a:xfrm>
          <a:off x="3976895" y="4420512"/>
          <a:ext cx="2561808" cy="1280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Calibri Light" panose="020F0302020204030204"/>
            </a:rPr>
            <a:t>Machine learning Algorithm</a:t>
          </a:r>
        </a:p>
      </dsp:txBody>
      <dsp:txXfrm>
        <a:off x="4014411" y="4458028"/>
        <a:ext cx="2486776" cy="1205872"/>
      </dsp:txXfrm>
    </dsp:sp>
    <dsp:sp modelId="{B90080FD-4FF0-4A8A-956C-17F1E0515D35}">
      <dsp:nvSpPr>
        <dsp:cNvPr id="0" name=""/>
        <dsp:cNvSpPr/>
      </dsp:nvSpPr>
      <dsp:spPr>
        <a:xfrm>
          <a:off x="6538704" y="5040749"/>
          <a:ext cx="102472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24723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25448" y="5035346"/>
        <a:ext cx="51236" cy="51236"/>
      </dsp:txXfrm>
    </dsp:sp>
    <dsp:sp modelId="{0C1FC906-BD57-4E44-A5A9-960CDF19A3E6}">
      <dsp:nvSpPr>
        <dsp:cNvPr id="0" name=""/>
        <dsp:cNvSpPr/>
      </dsp:nvSpPr>
      <dsp:spPr>
        <a:xfrm>
          <a:off x="7563427" y="4420512"/>
          <a:ext cx="2561808" cy="1280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Calibri Light" panose="020F0302020204030204"/>
            </a:rPr>
            <a:t>K-means</a:t>
          </a:r>
        </a:p>
      </dsp:txBody>
      <dsp:txXfrm>
        <a:off x="7600943" y="4458028"/>
        <a:ext cx="2486776" cy="1205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408D61-95A6-4D18-B0B4-7B98AD99EA1D}">
      <dsp:nvSpPr>
        <dsp:cNvPr id="0" name=""/>
        <dsp:cNvSpPr/>
      </dsp:nvSpPr>
      <dsp:spPr>
        <a:xfrm>
          <a:off x="2533" y="264558"/>
          <a:ext cx="4753138" cy="23765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mBERT</a:t>
          </a:r>
        </a:p>
      </dsp:txBody>
      <dsp:txXfrm>
        <a:off x="2533" y="264558"/>
        <a:ext cx="4753138" cy="2376569"/>
      </dsp:txXfrm>
    </dsp:sp>
    <dsp:sp modelId="{95E32E85-1490-42AF-922A-40A856BC6D08}">
      <dsp:nvSpPr>
        <dsp:cNvPr id="0" name=""/>
        <dsp:cNvSpPr/>
      </dsp:nvSpPr>
      <dsp:spPr>
        <a:xfrm>
          <a:off x="5753831" y="264558"/>
          <a:ext cx="4753138" cy="23765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XLM</a:t>
          </a:r>
        </a:p>
      </dsp:txBody>
      <dsp:txXfrm>
        <a:off x="5753831" y="264558"/>
        <a:ext cx="4753138" cy="23765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5T08:39:20.6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27464 2143 16383 0 0,'-23'23'0'0'0,"-21"31"0"0"0,-18 24 0 0 0,-7 14 0 0 0,4 4 0 0 0,3-1 0 0 0,4-1 0 0 0,1-13 0 0 0,2-2 0 0 0,1 0 0 0 0,-4 5 0 0 0,3-3 0 0 0,2-6 0 0 0,-5 8 0 0 0,0 7 0 0 0,-15 17 0 0 0,-8 13 0 0 0,-4 5 0 0 0,-6 4 0 0 0,-20 3 0 0 0,-10-7 0 0 0,-12 3 0 0 0,-6-7 0 0 0,2-5 0 0 0,-3 6 0 0 0,-2 9 0 0 0,-8 14 0 0 0,8 2 0 0 0,8-10 0 0 0,5-11 0 0 0,11-17 0 0 0,6-13 0 0 0,9-14 0 0 0,12-16 0 0 0,13-15 0 0 0,10-11 0 0 0,12-8 0 0 0,7-5 0 0 0,-3 2 0 0 0,-1 1 0 0 0,3 5 0 0 0,1 5 0 0 0,0 5 0 0 0,-1 0 0 0 0,-1 6 0 0 0,-6 8 0 0 0,-8 8 0 0 0,-1 6 0 0 0,2 1 0 0 0,1-9 0 0 0,8-5 0 0 0,3-5 0 0 0,7-1 0 0 0,1-6 0 0 0,3-6 0 0 0,5-6 0 0 0,3-5 0 0 0,3-2 0 0 0,-2-2 0 0 0,-6-1 0 0 0,-1 0 0 0 0,2-4 0 0 0,8-2 0 0 0,3 0 0 0 0,2 2 0 0 0,0 2 0 0 0,0 1 0 0 0,-1 1 0 0 0,-1 1 0 0 0,0-5 0 0 0,-5 0 0 0 0,-2-1 0 0 0,4 2 0 0 0,3 1 0 0 0,-3 1 0 0 0,-2 1 0 0 0,5 1 0 0 0,2 0 0 0 0,0-4 0 0 0,0-2 0 0 0,0 1 0 0 0,3 0 0 0 0,1 2 0 0 0,4 1 0 0 0,0 1 0 0 0,2 1 0 0 0,0-4 0 0 0,-3-2 0 0 0,2 5 0 0 0,3 3 0 0 0,-1 5 0 0 0,-3 2 0 0 0,2-1 0 0 0,2-1 0 0 0,0 2 0 0 0,1 0 0 0 0,-2-1 0 0 0,1-3 0 0 0,-2-2 0 0 0,2-1 0 0 0,-2-1 0 0 0,1-1 0 0 0,3 0 0 0 0,3 0 0 0 0,3 0 0 0 0,-2 0 0 0 0,-1-1 0 0 0,1-3-16383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5T08:39:20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21140 2011 16383 0 0,'9'9'0'0'0,"22"26"0"0"0,15 31 0 0 0,13 22 0 0 0,10 19 0 0 0,3 5 0 0 0,8 7 0 0 0,4-3 0 0 0,6-3 0 0 0,-3-11 0 0 0,-7-14 0 0 0,-8-13 0 0 0,-2-5 0 0 0,5 0 0 0 0,4 1 0 0 0,7 3 0 0 0,7 6 0 0 0,6 5 0 0 0,-4-4 0 0 0,-5-1 0 0 0,-3-1 0 0 0,-3 5 0 0 0,-7-7 0 0 0,3-4 0 0 0,0 1 0 0 0,-3-8 0 0 0,-5-6 0 0 0,-11-5 0 0 0,2-1 0 0 0,1-1 0 0 0,3 8 0 0 0,-2 4 0 0 0,4 5 0 0 0,2 3 0 0 0,9 0 0 0 0,13 14 0 0 0,0-3 0 0 0,3 8 0 0 0,4-3 0 0 0,-2 2 0 0 0,-3-1 0 0 0,-14-10 0 0 0,-11-11 0 0 0,-8-7 0 0 0,-6-5 0 0 0,-2 6 0 0 0,-2 7 0 0 0,4 0 0 0 0,2 2 0 0 0,-4 3 0 0 0,-3-7 0 0 0,5-1 0 0 0,-3 2 0 0 0,-6-2 0 0 0,-2 2 0 0 0,1-2 0 0 0,7-3 0 0 0,3 11 0 0 0,1 6 0 0 0,1 4 0 0 0,-6-4 0 0 0,-6-11 0 0 0,-7-3 0 0 0,-1 0 0 0 0,-2-6 0 0 0,2-5 0 0 0,-5-6 0 0 0,0-4 0 0 0,0-4 0 0 0,-1-9 0 0 0,3-2 0 0 0,0-1 0 0 0,-1-1 0 0 0,-2-1 0 0 0,8 9 0 0 0,6 7 0 0 0,-1 10 0 0 0,3 5 0 0 0,-4-3 0 0 0,1 3 0 0 0,1 1 0 0 0,-1-6 0 0 0,-5-2 0 0 0,-5-1 0 0 0,-2 0 0 0 0,-4-4 0 0 0,-1-5 0 0 0,-1-10 0 0 0,-1-2 0 0 0,1 0 0 0 0,-1-1 0 0 0,0-1 0 0 0,1-1 0 0 0,0 0 0 0 0,0-5 0 0 0,0-1 0 0 0,-4 0 0 0 0,-2 1 0 0 0,0 2 0 0 0,2 1 0 0 0,0 1 0 0 0,2-4 0 0 0,-3-1 0 0 0,-6 1 0 0 0,-1 0 0 0 0,-3-2-16383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51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197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98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57868-033E-4DF0-8AB9-A87653563E03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B302-5722-4271-83D3-FE6DF3AA5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81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1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52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0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1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6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71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1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66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57868-033E-4DF0-8AB9-A87653563E03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FB302-5722-4271-83D3-FE6DF3AA5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21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yberbullyin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openxmlformats.org/officeDocument/2006/relationships/customXml" Target="../ink/ink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customXml" Target="../ink/ink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9" descr="Technology 2020 Free Stock Photo - Public Domain Pictures">
            <a:extLst>
              <a:ext uri="{FF2B5EF4-FFF2-40B4-BE49-F238E27FC236}">
                <a16:creationId xmlns:a16="http://schemas.microsoft.com/office/drawing/2014/main" id="{60246C05-1C63-4B30-9E7D-99D52FB5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8" y="-640861"/>
            <a:ext cx="12170507" cy="81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69F1F-4720-4D31-B1DE-C5186D17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800">
                <a:solidFill>
                  <a:schemeClr val="bg1"/>
                </a:solidFill>
                <a:cs typeface="Calibri Light"/>
              </a:rPr>
              <a:t>Evaluation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26E8A-1609-40B0-9325-803616C56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9736" y="676740"/>
            <a:ext cx="5008901" cy="848237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cs typeface="Calibri"/>
              </a:rPr>
              <a:t>BOW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A6D2F-F321-4AD8-B90C-3C1B0A573688}"/>
              </a:ext>
            </a:extLst>
          </p:cNvPr>
          <p:cNvSpPr txBox="1"/>
          <p:nvPr/>
        </p:nvSpPr>
        <p:spPr>
          <a:xfrm>
            <a:off x="5857923" y="342812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0F0"/>
                </a:solidFill>
                <a:cs typeface="Calibri"/>
              </a:rPr>
              <a:t>TF-IDF</a:t>
            </a:r>
            <a:endParaRPr lang="en-US" sz="2000" dirty="0">
              <a:cs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412F1D-AFB3-449C-8559-6788041E2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060135"/>
              </p:ext>
            </p:extLst>
          </p:nvPr>
        </p:nvGraphicFramePr>
        <p:xfrm>
          <a:off x="5364494" y="1517038"/>
          <a:ext cx="676023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55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5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262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Precision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96.1%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k-NN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94.7%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91.5%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0F48D44-77F1-4360-A9FE-3EC3B9284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868355"/>
              </p:ext>
            </p:extLst>
          </p:nvPr>
        </p:nvGraphicFramePr>
        <p:xfrm>
          <a:off x="5334000" y="3956136"/>
          <a:ext cx="6564494" cy="1538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1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7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5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47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734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96.7%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734">
                <a:tc>
                  <a:txBody>
                    <a:bodyPr/>
                    <a:lstStyle/>
                    <a:p>
                      <a:r>
                        <a:rPr lang="en-US" dirty="0"/>
                        <a:t>k-NN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734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5381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Error Analysis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7769" y="1909192"/>
            <a:ext cx="4753526" cy="3647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1)   </a:t>
            </a:r>
            <a:r>
              <a:rPr lang="en-US" b="1" u="sng" dirty="0">
                <a:solidFill>
                  <a:schemeClr val="bg1"/>
                </a:solidFill>
              </a:rPr>
              <a:t>Discredit label:</a:t>
            </a:r>
            <a:endParaRPr lang="en-US" u="sng">
              <a:solidFill>
                <a:schemeClr val="bg1"/>
              </a:solidFill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/>
              </a:rPr>
              <a:t>Most misclassified cases are found in the Discredit label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Discredit sentences are not always direct and hold hidden meanings and messages.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2)  </a:t>
            </a:r>
            <a:r>
              <a:rPr lang="en-US" b="1" u="sng" dirty="0">
                <a:solidFill>
                  <a:schemeClr val="bg1"/>
                </a:solidFill>
              </a:rPr>
              <a:t>Mixed labels: </a:t>
            </a:r>
            <a:endParaRPr lang="en-US" b="1" u="sng">
              <a:solidFill>
                <a:schemeClr val="bg1"/>
              </a:solidFill>
              <a:cs typeface="Calibri" panose="020F0502020204030204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Some tweets may belong to more than 1 misogyny category but annotated according to the most dominant one.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3)   </a:t>
            </a:r>
            <a:r>
              <a:rPr lang="en-US" b="1" u="sng" dirty="0">
                <a:solidFill>
                  <a:schemeClr val="bg1"/>
                </a:solidFill>
              </a:rPr>
              <a:t>Sarcasm:</a:t>
            </a:r>
            <a:endParaRPr lang="en-US" b="1" u="sng">
              <a:solidFill>
                <a:schemeClr val="bg1"/>
              </a:solidFill>
              <a:cs typeface="Calibri" panose="020F0502020204030204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Model is not able to detect the sarcastic sense under which the tweets are written.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88" y="1133303"/>
            <a:ext cx="5896190" cy="48836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AC3982-6159-4FE0-AF42-241A7F487C38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518254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ACCD8-8AFB-496E-B25F-A30274BCD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06051-4EB3-49F4-AC97-3262FD4E3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68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21ED5FCA-9564-42B4-9F52-2CCED8ED6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4AED8F30-3971-4C3E-979D-30E03DDD88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844805"/>
              </p:ext>
            </p:extLst>
          </p:nvPr>
        </p:nvGraphicFramePr>
        <p:xfrm>
          <a:off x="838200" y="474154"/>
          <a:ext cx="10515600" cy="5702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7733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69F1F-4720-4D31-B1DE-C5186D17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12" y="3332971"/>
            <a:ext cx="3554226" cy="6652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26E8A-1609-40B0-9325-803616C56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98" y="4000281"/>
            <a:ext cx="3300457" cy="12563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For detecting the best K we used Elbow method 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5304D44-CD06-4DD7-9AF2-264400080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078" y="507922"/>
            <a:ext cx="6049057" cy="2639625"/>
          </a:xfrm>
          <a:prstGeom prst="rect">
            <a:avLst/>
          </a:prstGeom>
        </p:spPr>
      </p:pic>
      <p:pic>
        <p:nvPicPr>
          <p:cNvPr id="7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D6BB29C-53BD-44FB-A701-AFEA9FC0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606" y="3785876"/>
            <a:ext cx="5992482" cy="28518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D5D59B-4E76-4104-99E0-A9DA17AF06CC}"/>
              </a:ext>
            </a:extLst>
          </p:cNvPr>
          <p:cNvSpPr txBox="1"/>
          <p:nvPr/>
        </p:nvSpPr>
        <p:spPr>
          <a:xfrm>
            <a:off x="5039803" y="32403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Bag of Words: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30DE4F-2ED2-4AA5-8A52-FD4DA1B6304D}"/>
              </a:ext>
            </a:extLst>
          </p:cNvPr>
          <p:cNvSpPr txBox="1"/>
          <p:nvPr/>
        </p:nvSpPr>
        <p:spPr>
          <a:xfrm>
            <a:off x="4896029" y="342953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TF-IDF:</a:t>
            </a:r>
          </a:p>
        </p:txBody>
      </p:sp>
    </p:spTree>
    <p:extLst>
      <p:ext uri="{BB962C8B-B14F-4D97-AF65-F5344CB8AC3E}">
        <p14:creationId xmlns:p14="http://schemas.microsoft.com/office/powerpoint/2010/main" val="1957525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69F1F-4720-4D31-B1DE-C5186D17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12" y="3332971"/>
            <a:ext cx="3554226" cy="6652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Validation</a:t>
            </a:r>
            <a:endParaRPr lang="en-US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26E8A-1609-40B0-9325-803616C56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98" y="4000281"/>
            <a:ext cx="3300457" cy="12563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Use Silhouette to see the </a:t>
            </a:r>
            <a:r>
              <a:rPr lang="en-US" sz="2400">
                <a:solidFill>
                  <a:schemeClr val="bg1"/>
                </a:solidFill>
                <a:cs typeface="Calibri"/>
              </a:rPr>
              <a:t>separation between clusters</a:t>
            </a:r>
            <a:endParaRPr lang="en-US" sz="2400" kern="1200">
              <a:solidFill>
                <a:schemeClr val="bg1"/>
              </a:solidFill>
              <a:latin typeface="+mn-lt"/>
              <a:cs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D5D59B-4E76-4104-99E0-A9DA17AF06CC}"/>
              </a:ext>
            </a:extLst>
          </p:cNvPr>
          <p:cNvSpPr txBox="1"/>
          <p:nvPr/>
        </p:nvSpPr>
        <p:spPr>
          <a:xfrm>
            <a:off x="4896029" y="32403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Bag of Words: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30DE4F-2ED2-4AA5-8A52-FD4DA1B6304D}"/>
              </a:ext>
            </a:extLst>
          </p:cNvPr>
          <p:cNvSpPr txBox="1"/>
          <p:nvPr/>
        </p:nvSpPr>
        <p:spPr>
          <a:xfrm>
            <a:off x="4896029" y="342953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TF-IDF:</a:t>
            </a:r>
          </a:p>
        </p:txBody>
      </p:sp>
      <p:pic>
        <p:nvPicPr>
          <p:cNvPr id="5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BB9033B-E9BC-4975-9B82-108D2658E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305" y="152265"/>
            <a:ext cx="4008407" cy="3289809"/>
          </a:xfrm>
          <a:prstGeom prst="rect">
            <a:avLst/>
          </a:prstGeom>
        </p:spPr>
      </p:pic>
      <p:pic>
        <p:nvPicPr>
          <p:cNvPr id="8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18568332-3DD5-4563-8BAE-48D4034A7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174" y="3430302"/>
            <a:ext cx="4008406" cy="349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25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69F1F-4720-4D31-B1DE-C5186D17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09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800">
                <a:solidFill>
                  <a:schemeClr val="bg1"/>
                </a:solidFill>
                <a:cs typeface="Calibri Light"/>
              </a:rPr>
              <a:t>Error Analysis 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96D8ACF-CA8A-4887-B0E0-39D7532BB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1" b="54902"/>
          <a:stretch/>
        </p:blipFill>
        <p:spPr>
          <a:xfrm>
            <a:off x="5299494" y="1719283"/>
            <a:ext cx="6150644" cy="1120364"/>
          </a:xfrm>
          <a:prstGeom prst="rect">
            <a:avLst/>
          </a:prstGeom>
        </p:spPr>
      </p:pic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E89AACE-E664-4DBE-AE6B-3063DBDF3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" t="62209" r="51966" b="8564"/>
          <a:stretch/>
        </p:blipFill>
        <p:spPr>
          <a:xfrm>
            <a:off x="5299495" y="5000078"/>
            <a:ext cx="6137776" cy="666599"/>
          </a:xfrm>
          <a:prstGeom prst="rect">
            <a:avLst/>
          </a:prstGeom>
        </p:spPr>
      </p:pic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DAD4208-415E-4A15-9CE8-5A566D2A45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12" r="48246" b="36965"/>
          <a:stretch/>
        </p:blipFill>
        <p:spPr>
          <a:xfrm>
            <a:off x="5299495" y="3573963"/>
            <a:ext cx="6138417" cy="721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C98F98-25C2-4DF9-8754-2CDE781FCC9B}"/>
              </a:ext>
            </a:extLst>
          </p:cNvPr>
          <p:cNvSpPr txBox="1"/>
          <p:nvPr/>
        </p:nvSpPr>
        <p:spPr>
          <a:xfrm>
            <a:off x="5299494" y="1000664"/>
            <a:ext cx="49141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FFC000"/>
                </a:solidFill>
              </a:rPr>
              <a:t>Cluster 0 categories</a:t>
            </a:r>
            <a:endParaRPr lang="en-US" sz="2800">
              <a:solidFill>
                <a:srgbClr val="FFC000"/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4AC5CA-1A02-49AD-A70E-D95DC3D40BA5}"/>
              </a:ext>
            </a:extLst>
          </p:cNvPr>
          <p:cNvSpPr txBox="1"/>
          <p:nvPr/>
        </p:nvSpPr>
        <p:spPr>
          <a:xfrm>
            <a:off x="5198853" y="2912852"/>
            <a:ext cx="33758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FFC000"/>
                </a:solidFill>
              </a:rPr>
              <a:t>Cluster 1 categories</a:t>
            </a:r>
            <a:r>
              <a:rPr lang="en-US" sz="2800" dirty="0">
                <a:cs typeface="Calibri"/>
              </a:rPr>
              <a:t>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2ED18-1B0F-4834-A15B-59D84502C934}"/>
              </a:ext>
            </a:extLst>
          </p:cNvPr>
          <p:cNvSpPr txBox="1"/>
          <p:nvPr/>
        </p:nvSpPr>
        <p:spPr>
          <a:xfrm>
            <a:off x="5299494" y="442247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C000"/>
                </a:solidFill>
              </a:rPr>
              <a:t>Cluster 2 categories</a:t>
            </a:r>
            <a:r>
              <a:rPr lang="en-US" sz="2400" dirty="0">
                <a:cs typeface="Calibri"/>
              </a:rPr>
              <a:t>​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27058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9B639-DE04-4172-B7B5-E1B3650E4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  <a:cs typeface="Calibri Light"/>
              </a:rPr>
              <a:t>Transformers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Diagram 10">
            <a:extLst>
              <a:ext uri="{FF2B5EF4-FFF2-40B4-BE49-F238E27FC236}">
                <a16:creationId xmlns:a16="http://schemas.microsoft.com/office/drawing/2014/main" id="{299204BF-1D6E-4466-80E0-921595E04D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8543905"/>
              </p:ext>
            </p:extLst>
          </p:nvPr>
        </p:nvGraphicFramePr>
        <p:xfrm>
          <a:off x="1081330" y="3232885"/>
          <a:ext cx="10509504" cy="2905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7293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61DE6-1202-4C53-9C75-3DB901BF3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7369055" cy="1304687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Fine tuning Experiment Result</a:t>
            </a:r>
            <a:endParaRPr lang="en-US">
              <a:solidFill>
                <a:schemeClr val="bg1"/>
              </a:solidFill>
              <a:cs typeface="Calibri Light" panose="020F0302020204030204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BA3956F8-6FDD-480E-A374-898C073D3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10" t="50000" r="5491" b="30769"/>
          <a:stretch/>
        </p:blipFill>
        <p:spPr>
          <a:xfrm>
            <a:off x="1200550" y="3140528"/>
            <a:ext cx="9795023" cy="1772343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34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69F1F-4720-4D31-B1DE-C5186D17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800">
                <a:solidFill>
                  <a:schemeClr val="bg1"/>
                </a:solidFill>
                <a:cs typeface="Calibri Light"/>
              </a:rPr>
              <a:t>Innovation</a:t>
            </a:r>
            <a:endParaRPr lang="en-US" sz="68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26E8A-1609-40B0-9325-803616C56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60292"/>
            <a:ext cx="5008901" cy="3555972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cs typeface="Calibri"/>
              </a:rPr>
              <a:t>Cluster for unlabeled dataset.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Reachout for Twitter developer platform.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4786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D wallpaper: Girl, Headphones, Computer, Face, Female ...">
            <a:extLst>
              <a:ext uri="{FF2B5EF4-FFF2-40B4-BE49-F238E27FC236}">
                <a16:creationId xmlns:a16="http://schemas.microsoft.com/office/drawing/2014/main" id="{41FC5961-D90E-4EE4-B079-2892B2430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-28610"/>
            <a:ext cx="12195627" cy="68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05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69F1F-4720-4D31-B1DE-C5186D17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200">
                <a:solidFill>
                  <a:schemeClr val="bg1"/>
                </a:solidFill>
                <a:cs typeface="Calibri Light"/>
              </a:rPr>
              <a:t>Conclusion</a:t>
            </a:r>
            <a:endParaRPr lang="en-US" sz="62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26E8A-1609-40B0-9325-803616C56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99907"/>
            <a:ext cx="5008901" cy="3262896"/>
          </a:xfrm>
        </p:spPr>
        <p:txBody>
          <a:bodyPr anchor="ctr">
            <a:normAutofit lnSpcReduction="10000"/>
          </a:bodyPr>
          <a:lstStyle/>
          <a:p>
            <a:r>
              <a:rPr lang="en-US" sz="2000">
                <a:solidFill>
                  <a:schemeClr val="bg1"/>
                </a:solidFill>
                <a:cs typeface="Calibri"/>
              </a:rPr>
              <a:t>Classification: SVM &amp; TF-IDF.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Clustering: overlap.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Transfromer: mBERT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Future plans: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lvl="1"/>
            <a:r>
              <a:rPr lang="en-US" sz="1600" b="1">
                <a:solidFill>
                  <a:schemeClr val="bg1"/>
                </a:solidFill>
                <a:cs typeface="Calibri"/>
              </a:rPr>
              <a:t>Deployment in real world.</a:t>
            </a:r>
          </a:p>
          <a:p>
            <a:pPr lvl="1"/>
            <a:r>
              <a:rPr lang="en-US" sz="1600" b="1">
                <a:solidFill>
                  <a:schemeClr val="bg1"/>
                </a:solidFill>
                <a:cs typeface="Calibri"/>
              </a:rPr>
              <a:t>Further clustering exploration.</a:t>
            </a:r>
          </a:p>
          <a:p>
            <a:endParaRPr lang="en-US" sz="2000" dirty="0">
              <a:solidFill>
                <a:schemeClr val="bg1"/>
              </a:solidFill>
              <a:cs typeface="Calibri"/>
            </a:endParaRPr>
          </a:p>
          <a:p>
            <a:endParaRPr lang="en-US" sz="2000" dirty="0">
              <a:solidFill>
                <a:schemeClr val="bg1"/>
              </a:solidFill>
              <a:cs typeface="Calibri"/>
            </a:endParaRPr>
          </a:p>
          <a:p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4830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FD577-575D-44CC-8460-484A382D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200">
                <a:solidFill>
                  <a:schemeClr val="bg1"/>
                </a:solidFill>
                <a:cs typeface="Calibri Light"/>
              </a:rPr>
              <a:t>References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89245-2F24-4216-AC09-2DCF5B50B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  <a:ea typeface="+mn-lt"/>
                <a:cs typeface="+mn-lt"/>
              </a:rPr>
              <a:t>H. Mulki and B. Ghanem, “Let-Mi: An Arabic Levantine Twitter Dataset for Misogynistic Language,” in Proceedings of the 6th Arabic Natural Language Processing Workshop (WANLP 2021), 2021.</a:t>
            </a:r>
          </a:p>
          <a:p>
            <a:r>
              <a:rPr lang="en-US" sz="1700">
                <a:solidFill>
                  <a:schemeClr val="bg1"/>
                </a:solidFill>
                <a:ea typeface="+mn-lt"/>
                <a:cs typeface="+mn-lt"/>
              </a:rPr>
              <a:t>J. Devlin, M.-W. Chang, K. Lee, and K. Toutanova, “Bert: Pre-training of deep bidirectional transformers for language understanding,” </a:t>
            </a:r>
            <a:r>
              <a:rPr lang="en-US" sz="1700" err="1">
                <a:solidFill>
                  <a:schemeClr val="bg1"/>
                </a:solidFill>
                <a:ea typeface="+mn-lt"/>
                <a:cs typeface="+mn-lt"/>
              </a:rPr>
              <a:t>arXiv</a:t>
            </a:r>
            <a:r>
              <a:rPr lang="en-US" sz="1700">
                <a:solidFill>
                  <a:schemeClr val="bg1"/>
                </a:solidFill>
                <a:ea typeface="+mn-lt"/>
                <a:cs typeface="+mn-lt"/>
              </a:rPr>
              <a:t> preprint arXiv:1810.04805, 2018.</a:t>
            </a:r>
            <a:endParaRPr lang="en-US" sz="1700">
              <a:solidFill>
                <a:schemeClr val="bg1"/>
              </a:solidFill>
              <a:cs typeface="Calibri"/>
            </a:endParaRPr>
          </a:p>
          <a:p>
            <a:r>
              <a:rPr lang="en-US" sz="1700">
                <a:solidFill>
                  <a:schemeClr val="bg1"/>
                </a:solidFill>
                <a:ea typeface="+mn-lt"/>
                <a:cs typeface="+mn-lt"/>
              </a:rPr>
              <a:t>G. Lample and A. </a:t>
            </a:r>
            <a:r>
              <a:rPr lang="en-US" sz="1700" err="1">
                <a:solidFill>
                  <a:schemeClr val="bg1"/>
                </a:solidFill>
                <a:ea typeface="+mn-lt"/>
                <a:cs typeface="+mn-lt"/>
              </a:rPr>
              <a:t>Conneau</a:t>
            </a:r>
            <a:r>
              <a:rPr lang="en-US" sz="1700">
                <a:solidFill>
                  <a:schemeClr val="bg1"/>
                </a:solidFill>
                <a:ea typeface="+mn-lt"/>
                <a:cs typeface="+mn-lt"/>
              </a:rPr>
              <a:t>, “Cross-lingual language model pretraining,” Advances in Neural Information Processing Systems (</a:t>
            </a:r>
            <a:r>
              <a:rPr lang="en-US" sz="1700" err="1">
                <a:solidFill>
                  <a:schemeClr val="bg1"/>
                </a:solidFill>
                <a:ea typeface="+mn-lt"/>
                <a:cs typeface="+mn-lt"/>
              </a:rPr>
              <a:t>NeurIPS</a:t>
            </a:r>
            <a:r>
              <a:rPr lang="en-US" sz="1700">
                <a:solidFill>
                  <a:schemeClr val="bg1"/>
                </a:solidFill>
                <a:ea typeface="+mn-lt"/>
                <a:cs typeface="+mn-lt"/>
              </a:rPr>
              <a:t>), 2019.</a:t>
            </a:r>
            <a:endParaRPr lang="en-US" sz="1700">
              <a:solidFill>
                <a:schemeClr val="bg1"/>
              </a:solidFill>
              <a:cs typeface="Calibri"/>
            </a:endParaRPr>
          </a:p>
          <a:p>
            <a:endParaRPr lang="en-US" sz="17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3941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7FEEBA-6A92-4572-A33A-DEBEF4E2A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9234" y="2073715"/>
            <a:ext cx="6935759" cy="2993042"/>
          </a:xfrm>
        </p:spPr>
        <p:txBody>
          <a:bodyPr anchor="ctr">
            <a:normAutofit/>
          </a:bodyPr>
          <a:lstStyle/>
          <a:p>
            <a:r>
              <a:rPr lang="en-US" sz="8800" dirty="0">
                <a:solidFill>
                  <a:schemeClr val="bg1"/>
                </a:solidFill>
                <a:cs typeface="Calibri Light"/>
              </a:rPr>
              <a:t>Thank You</a:t>
            </a:r>
            <a:endParaRPr lang="en-US" sz="8800" dirty="0">
              <a:solidFill>
                <a:schemeClr val="bg1"/>
              </a:solidFill>
            </a:endParaRPr>
          </a:p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1883640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5066757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78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A70F03AF-DEA2-4696-8719-31350460E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226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endParaRPr lang="en-US" sz="4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A908EC-3DDE-4528-ACD5-114F2DC90B09}"/>
              </a:ext>
            </a:extLst>
          </p:cNvPr>
          <p:cNvSpPr txBox="1"/>
          <p:nvPr/>
        </p:nvSpPr>
        <p:spPr>
          <a:xfrm>
            <a:off x="9870532" y="6657945"/>
            <a:ext cx="23214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1011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97790FE-D0A0-40AF-A1CF-FAAF12129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8" y="-346669"/>
            <a:ext cx="12199814" cy="813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15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82C026F2-3B2E-4892-AA9D-E097AE325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" r="25310" b="873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ea typeface="+mj-lt"/>
                <a:cs typeface="+mj-lt"/>
              </a:rPr>
              <a:t>Arabic Twitter Detection for Misogynistic Language</a:t>
            </a:r>
            <a:endParaRPr lang="en-US" sz="4800">
              <a:cs typeface="Calibri Light" panose="020F030202020403020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1600">
                <a:ea typeface="+mn-lt"/>
                <a:cs typeface="+mn-lt"/>
              </a:rPr>
              <a:t>NLP Final Project</a:t>
            </a:r>
            <a:endParaRPr lang="en-US" sz="1600">
              <a:cs typeface="Calibri"/>
            </a:endParaRPr>
          </a:p>
          <a:p>
            <a:pPr algn="l">
              <a:spcBef>
                <a:spcPts val="0"/>
              </a:spcBef>
            </a:pPr>
            <a:r>
              <a:rPr lang="en-US" sz="1600">
                <a:ea typeface="+mn-lt"/>
                <a:cs typeface="+mn-lt"/>
              </a:rPr>
              <a:t>Group 2 </a:t>
            </a:r>
          </a:p>
          <a:p>
            <a:pPr algn="l">
              <a:spcBef>
                <a:spcPts val="0"/>
              </a:spcBef>
            </a:pPr>
            <a:endParaRPr lang="en-US" sz="1600">
              <a:ea typeface="+mn-lt"/>
              <a:cs typeface="+mn-lt"/>
            </a:endParaRPr>
          </a:p>
          <a:p>
            <a:pPr algn="l">
              <a:spcBef>
                <a:spcPts val="0"/>
              </a:spcBef>
            </a:pPr>
            <a:r>
              <a:rPr lang="en-US" sz="1600">
                <a:ea typeface="+mn-lt"/>
                <a:cs typeface="+mn-lt"/>
              </a:rPr>
              <a:t>Ashraqat Mustafa- Mahmoud Helmy- Sarah Elmasry- Yomna Abdelsattar </a:t>
            </a:r>
          </a:p>
          <a:p>
            <a:pPr algn="l"/>
            <a:endParaRPr lang="en-US" sz="1600">
              <a:cs typeface="Calibri"/>
            </a:endParaRP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2779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Problem Definition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064FA88-AF42-46E0-9DBC-04AA9DF4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581" y="2474266"/>
            <a:ext cx="3935048" cy="29854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4" descr="Top shot of a representation of networks with stick figures.">
            <a:extLst>
              <a:ext uri="{FF2B5EF4-FFF2-40B4-BE49-F238E27FC236}">
                <a16:creationId xmlns:a16="http://schemas.microsoft.com/office/drawing/2014/main" id="{2E09C265-E095-4711-A38F-BDB1709A7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79" y="2352970"/>
            <a:ext cx="4521198" cy="30173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59A15DB-6EE8-4655-8C92-E7A5A14B6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246" y="820297"/>
            <a:ext cx="6465277" cy="129017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C77A2D1-D3B5-4139-9F25-059BB34B7653}"/>
              </a:ext>
            </a:extLst>
          </p:cNvPr>
          <p:cNvGrpSpPr/>
          <p:nvPr/>
        </p:nvGrpSpPr>
        <p:grpSpPr>
          <a:xfrm>
            <a:off x="7707922" y="390769"/>
            <a:ext cx="2288608" cy="2286000"/>
            <a:chOff x="7707922" y="390769"/>
            <a:chExt cx="2288608" cy="22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68D5CA2-21C7-47D5-A65E-FA29845E782F}"/>
                    </a:ext>
                  </a:extLst>
                </p14:cNvPr>
                <p14:cNvContentPartPr/>
                <p14:nvPr/>
              </p14:nvContentPartPr>
              <p14:xfrm>
                <a:off x="8082005" y="439615"/>
                <a:ext cx="1914525" cy="211455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68D5CA2-21C7-47D5-A65E-FA29845E782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63984" y="421656"/>
                  <a:ext cx="1950206" cy="2150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9E8A5A-C6C4-4B35-B4CA-963CCF86897A}"/>
                    </a:ext>
                  </a:extLst>
                </p14:cNvPr>
                <p14:cNvContentPartPr/>
                <p14:nvPr/>
              </p14:nvContentPartPr>
              <p14:xfrm>
                <a:off x="7707922" y="390769"/>
                <a:ext cx="2047875" cy="2286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9E8A5A-C6C4-4B35-B4CA-963CCF86897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89911" y="372769"/>
                  <a:ext cx="2083537" cy="2321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03A35E2-CB7C-4AED-BFB3-A142043D6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6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Dataset</a:t>
            </a:r>
            <a:endParaRPr lang="en-US">
              <a:solidFill>
                <a:schemeClr val="bg1"/>
              </a:solidFill>
              <a:cs typeface="Calibri Light" panose="020F0302020204030204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2282" y="2525956"/>
            <a:ext cx="4893282" cy="40341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cs typeface="Calibri"/>
              </a:rPr>
              <a:t>Classes:</a:t>
            </a:r>
          </a:p>
          <a:p>
            <a:pPr lvl="1">
              <a:spcBef>
                <a:spcPts val="1000"/>
              </a:spcBef>
            </a:pPr>
            <a:r>
              <a:rPr lang="en-US" sz="2000">
                <a:solidFill>
                  <a:schemeClr val="bg1">
                    <a:lumMod val="95000"/>
                  </a:schemeClr>
                </a:solidFill>
                <a:cs typeface="Calibri"/>
              </a:rPr>
              <a:t>Neutral</a:t>
            </a:r>
            <a:r>
              <a:rPr lang="en-US" sz="20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(misogynistic-free) </a:t>
            </a:r>
          </a:p>
          <a:p>
            <a:pPr lvl="1">
              <a:spcBef>
                <a:spcPts val="1000"/>
              </a:spcBef>
            </a:pPr>
            <a:r>
              <a:rPr lang="en-US" sz="20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misogyny categories: </a:t>
            </a:r>
          </a:p>
          <a:p>
            <a:pPr lvl="2">
              <a:spcBef>
                <a:spcPts val="1000"/>
              </a:spcBef>
            </a:pPr>
            <a:r>
              <a:rPr lang="en-US" sz="16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Discredit.</a:t>
            </a:r>
          </a:p>
          <a:p>
            <a:pPr lvl="2">
              <a:spcBef>
                <a:spcPts val="1000"/>
              </a:spcBef>
            </a:pPr>
            <a:r>
              <a:rPr lang="en-US" sz="16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Dominance.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pPr lvl="2">
              <a:spcBef>
                <a:spcPts val="1000"/>
              </a:spcBef>
            </a:pPr>
            <a:r>
              <a:rPr lang="en-US" sz="16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Cursing/damning</a:t>
            </a:r>
          </a:p>
          <a:p>
            <a:pPr lvl="2">
              <a:spcBef>
                <a:spcPts val="1000"/>
              </a:spcBef>
            </a:pPr>
            <a:r>
              <a:rPr lang="en-US" sz="16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Sexual harassment.</a:t>
            </a:r>
          </a:p>
          <a:p>
            <a:pPr lvl="2">
              <a:spcBef>
                <a:spcPts val="1000"/>
              </a:spcBef>
            </a:pPr>
            <a:r>
              <a:rPr lang="en-US" sz="16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Stereotyping and objectification.</a:t>
            </a:r>
          </a:p>
          <a:p>
            <a:pPr lvl="2">
              <a:spcBef>
                <a:spcPts val="1000"/>
              </a:spcBef>
            </a:pPr>
            <a:r>
              <a:rPr lang="en-US" sz="16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Derailing.</a:t>
            </a:r>
          </a:p>
          <a:p>
            <a:pPr lvl="2">
              <a:spcBef>
                <a:spcPts val="1000"/>
              </a:spcBef>
            </a:pPr>
            <a:r>
              <a:rPr lang="en-US" sz="16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Threat of violence.</a:t>
            </a:r>
            <a:endParaRPr lang="en-US" sz="1600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cs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B45C6B-7F3A-4CB9-9436-607117D150A2}"/>
              </a:ext>
            </a:extLst>
          </p:cNvPr>
          <p:cNvSpPr txBox="1">
            <a:spLocks/>
          </p:cNvSpPr>
          <p:nvPr/>
        </p:nvSpPr>
        <p:spPr>
          <a:xfrm>
            <a:off x="402067" y="2336435"/>
            <a:ext cx="5948358" cy="13085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Arabic Levantine Twitter dataset for Misogynistic language (LeT-Mi)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  <a:cs typeface="Calibri"/>
              </a:rPr>
              <a:t>                                                 -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0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March 2021</a:t>
            </a:r>
          </a:p>
        </p:txBody>
      </p: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6DC8725F-680C-4FBB-B4C2-B96A74505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77" y="3517726"/>
            <a:ext cx="5292968" cy="300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2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Data preprocessing and Visualization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368" y="865060"/>
            <a:ext cx="9914666" cy="996929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2400">
                <a:solidFill>
                  <a:schemeClr val="bg1"/>
                </a:solidFill>
                <a:cs typeface="Calibri"/>
              </a:rPr>
              <a:t>Preprocessing: 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lvl="1"/>
            <a:r>
              <a:rPr lang="en-US" sz="20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Oversampling: SMOTE.</a:t>
            </a: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E</a:t>
            </a:r>
            <a:endParaRPr lang="en-US" sz="2000">
              <a:ea typeface="+mn-lt"/>
              <a:cs typeface="+mn-lt"/>
            </a:endParaRPr>
          </a:p>
          <a:p>
            <a:pPr lvl="1"/>
            <a:r>
              <a:rPr lang="en-US" sz="2000">
                <a:solidFill>
                  <a:schemeClr val="bg1"/>
                </a:solidFill>
                <a:cs typeface="Calibri"/>
              </a:rPr>
              <a:t>Cleaning: Tweets' mentions , links, 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p</a:t>
            </a:r>
            <a:r>
              <a:rPr lang="en-US" sz="20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unctuation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>
                <a:solidFill>
                  <a:schemeClr val="bg1"/>
                </a:solidFill>
                <a:cs typeface="Calibri"/>
              </a:rPr>
              <a:t>marks,  emojis, etc...</a:t>
            </a:r>
          </a:p>
          <a:p>
            <a:pPr lvl="1"/>
            <a:r>
              <a:rPr lang="en-US" sz="2000">
                <a:solidFill>
                  <a:schemeClr val="bg1"/>
                </a:solidFill>
                <a:cs typeface="Calibri"/>
              </a:rPr>
              <a:t>Tokenization.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FEC9A6F-F1F8-42CA-BB0E-636F04F87CF5}"/>
              </a:ext>
            </a:extLst>
          </p:cNvPr>
          <p:cNvSpPr txBox="1">
            <a:spLocks/>
          </p:cNvSpPr>
          <p:nvPr/>
        </p:nvSpPr>
        <p:spPr>
          <a:xfrm>
            <a:off x="512574" y="2234681"/>
            <a:ext cx="3244692" cy="7990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bg1"/>
                </a:solidFill>
                <a:cs typeface="Calibri"/>
              </a:rPr>
              <a:t>Visualization</a:t>
            </a: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494871-B6EC-4BD8-B6A7-301683E3CAFD}"/>
              </a:ext>
            </a:extLst>
          </p:cNvPr>
          <p:cNvSpPr txBox="1">
            <a:spLocks/>
          </p:cNvSpPr>
          <p:nvPr/>
        </p:nvSpPr>
        <p:spPr>
          <a:xfrm>
            <a:off x="961857" y="5781445"/>
            <a:ext cx="3244692" cy="7990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E58184-6044-47D6-8BC6-1851E7FE3F66}"/>
              </a:ext>
            </a:extLst>
          </p:cNvPr>
          <p:cNvGrpSpPr/>
          <p:nvPr/>
        </p:nvGrpSpPr>
        <p:grpSpPr>
          <a:xfrm>
            <a:off x="6456219" y="2763921"/>
            <a:ext cx="5335978" cy="3503814"/>
            <a:chOff x="6456219" y="2763921"/>
            <a:chExt cx="5335978" cy="3503814"/>
          </a:xfrm>
        </p:grpSpPr>
        <p:pic>
          <p:nvPicPr>
            <p:cNvPr id="9" name="Picture 10" descr="Text&#10;&#10;Description automatically generated">
              <a:extLst>
                <a:ext uri="{FF2B5EF4-FFF2-40B4-BE49-F238E27FC236}">
                  <a16:creationId xmlns:a16="http://schemas.microsoft.com/office/drawing/2014/main" id="{187AC36F-A02A-4DC7-87FE-2C6A9DF94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6219" y="2763921"/>
              <a:ext cx="5335978" cy="2854158"/>
            </a:xfrm>
            <a:prstGeom prst="rect">
              <a:avLst/>
            </a:prstGeom>
          </p:spPr>
        </p:pic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671C9741-5E37-4BC2-B3A1-F5F909629528}"/>
                </a:ext>
              </a:extLst>
            </p:cNvPr>
            <p:cNvSpPr txBox="1">
              <a:spLocks/>
            </p:cNvSpPr>
            <p:nvPr/>
          </p:nvSpPr>
          <p:spPr>
            <a:xfrm>
              <a:off x="7190465" y="5834883"/>
              <a:ext cx="3779081" cy="43285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>
                  <a:solidFill>
                    <a:schemeClr val="bg1"/>
                  </a:solidFill>
                  <a:cs typeface="Calibri"/>
                </a:rPr>
                <a:t>Non-misogynistic data </a:t>
              </a:r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24A1E1-992F-4C29-8BA8-B23E99931118}"/>
              </a:ext>
            </a:extLst>
          </p:cNvPr>
          <p:cNvGrpSpPr/>
          <p:nvPr/>
        </p:nvGrpSpPr>
        <p:grpSpPr>
          <a:xfrm>
            <a:off x="607621" y="2763921"/>
            <a:ext cx="5316187" cy="3503814"/>
            <a:chOff x="607621" y="2763921"/>
            <a:chExt cx="5316187" cy="3503814"/>
          </a:xfrm>
        </p:grpSpPr>
        <p:pic>
          <p:nvPicPr>
            <p:cNvPr id="6" name="Picture 6" descr="Text&#10;&#10;Description automatically generated">
              <a:extLst>
                <a:ext uri="{FF2B5EF4-FFF2-40B4-BE49-F238E27FC236}">
                  <a16:creationId xmlns:a16="http://schemas.microsoft.com/office/drawing/2014/main" id="{3D80274E-FC68-4FA6-A41E-F67DD5A58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621" y="2763921"/>
              <a:ext cx="5316187" cy="2854158"/>
            </a:xfrm>
            <a:prstGeom prst="rect">
              <a:avLst/>
            </a:prstGeom>
          </p:spPr>
        </p:pic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7991B17A-8D53-4B55-94C1-F1A0114FD734}"/>
                </a:ext>
              </a:extLst>
            </p:cNvPr>
            <p:cNvSpPr txBox="1">
              <a:spLocks/>
            </p:cNvSpPr>
            <p:nvPr/>
          </p:nvSpPr>
          <p:spPr>
            <a:xfrm>
              <a:off x="1529893" y="5834883"/>
              <a:ext cx="3779081" cy="43285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>
                  <a:solidFill>
                    <a:schemeClr val="bg1"/>
                  </a:solidFill>
                  <a:cs typeface="Calibri"/>
                </a:rPr>
                <a:t>Misogynistic data 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05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Classification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2667" y="2816492"/>
            <a:ext cx="4020475" cy="269107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Feature Engineering: </a:t>
            </a:r>
            <a:endParaRPr lang="en-US" sz="3200" b="1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1) Bag of Words (BOW)</a:t>
            </a:r>
            <a:endParaRPr lang="en-US" sz="32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2) TF-IDF</a:t>
            </a:r>
            <a:endParaRPr lang="en-US" sz="3200">
              <a:solidFill>
                <a:schemeClr val="bg1"/>
              </a:solidFill>
              <a:cs typeface="Calibri"/>
            </a:endParaRP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DA8ADC-ADA1-47E7-8C82-9A4EFF37A5B0}"/>
              </a:ext>
            </a:extLst>
          </p:cNvPr>
          <p:cNvSpPr txBox="1">
            <a:spLocks/>
          </p:cNvSpPr>
          <p:nvPr/>
        </p:nvSpPr>
        <p:spPr>
          <a:xfrm>
            <a:off x="7046081" y="2812316"/>
            <a:ext cx="4020475" cy="3526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3200" b="1" dirty="0">
                <a:solidFill>
                  <a:schemeClr val="bg1"/>
                </a:solidFill>
              </a:rPr>
              <a:t>Algorithms:</a:t>
            </a:r>
            <a:endParaRPr lang="en-US" sz="3200" b="1">
              <a:solidFill>
                <a:schemeClr val="bg1"/>
              </a:solidFill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1) SVM</a:t>
            </a:r>
            <a:endParaRPr lang="en-US" sz="3200">
              <a:solidFill>
                <a:schemeClr val="bg1"/>
              </a:solidFill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2) k-NN</a:t>
            </a:r>
            <a:endParaRPr lang="en-US" sz="3200">
              <a:solidFill>
                <a:schemeClr val="bg1"/>
              </a:solidFill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3) Decision Tree</a:t>
            </a:r>
            <a:endParaRPr lang="en-US" sz="3200" dirty="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697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22</Slides>
  <Notes>0</Notes>
  <HiddenSlides>5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Arabic Twitter Detection for Misogynistic Language</vt:lpstr>
      <vt:lpstr>Problem Definition</vt:lpstr>
      <vt:lpstr>Dataset</vt:lpstr>
      <vt:lpstr>Data preprocessing and Visualization</vt:lpstr>
      <vt:lpstr>Classification</vt:lpstr>
      <vt:lpstr>Evaluation</vt:lpstr>
      <vt:lpstr>Error Analysis</vt:lpstr>
      <vt:lpstr>PowerPoint Presentation</vt:lpstr>
      <vt:lpstr>PowerPoint Presentation</vt:lpstr>
      <vt:lpstr>Evaluation</vt:lpstr>
      <vt:lpstr>Validation</vt:lpstr>
      <vt:lpstr>Error Analysis </vt:lpstr>
      <vt:lpstr>Transformers</vt:lpstr>
      <vt:lpstr>Fine tuning Experiment Result</vt:lpstr>
      <vt:lpstr>Innovation</vt:lpstr>
      <vt:lpstr>Conclusion</vt:lpstr>
      <vt:lpstr>References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225</cp:revision>
  <dcterms:created xsi:type="dcterms:W3CDTF">2021-07-18T12:19:18Z</dcterms:created>
  <dcterms:modified xsi:type="dcterms:W3CDTF">2021-07-25T11:25:20Z</dcterms:modified>
</cp:coreProperties>
</file>